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980" r:id="rId5"/>
  </p:sldMasterIdLst>
  <p:notesMasterIdLst>
    <p:notesMasterId r:id="rId17"/>
  </p:notesMasterIdLst>
  <p:handoutMasterIdLst>
    <p:handoutMasterId r:id="rId18"/>
  </p:handoutMasterIdLst>
  <p:sldIdLst>
    <p:sldId id="490" r:id="rId6"/>
    <p:sldId id="477" r:id="rId7"/>
    <p:sldId id="480" r:id="rId8"/>
    <p:sldId id="481" r:id="rId9"/>
    <p:sldId id="491" r:id="rId10"/>
    <p:sldId id="483" r:id="rId11"/>
    <p:sldId id="484" r:id="rId12"/>
    <p:sldId id="485" r:id="rId13"/>
    <p:sldId id="487" r:id="rId14"/>
    <p:sldId id="486" r:id="rId15"/>
    <p:sldId id="488" r:id="rId16"/>
  </p:sldIdLst>
  <p:sldSz cx="9144000" cy="5143500" type="screen16x9"/>
  <p:notesSz cx="6858000" cy="9144000"/>
  <p:defaultTextStyle>
    <a:defPPr>
      <a:defRPr lang="en-US"/>
    </a:defPPr>
    <a:lvl1pPr algn="l" defTabSz="408184" rtl="0" fontAlgn="base">
      <a:spcBef>
        <a:spcPct val="0"/>
      </a:spcBef>
      <a:spcAft>
        <a:spcPct val="0"/>
      </a:spcAft>
      <a:defRPr kern="1200">
        <a:solidFill>
          <a:schemeClr val="tx1"/>
        </a:solidFill>
        <a:latin typeface="Arial" charset="0"/>
        <a:ea typeface="Arial" charset="0"/>
        <a:cs typeface="Arial" charset="0"/>
      </a:defRPr>
    </a:lvl1pPr>
    <a:lvl2pPr marL="408184" algn="l" defTabSz="408184" rtl="0" fontAlgn="base">
      <a:spcBef>
        <a:spcPct val="0"/>
      </a:spcBef>
      <a:spcAft>
        <a:spcPct val="0"/>
      </a:spcAft>
      <a:defRPr kern="1200">
        <a:solidFill>
          <a:schemeClr val="tx1"/>
        </a:solidFill>
        <a:latin typeface="Arial" charset="0"/>
        <a:ea typeface="Arial" charset="0"/>
        <a:cs typeface="Arial" charset="0"/>
      </a:defRPr>
    </a:lvl2pPr>
    <a:lvl3pPr marL="816368" algn="l" defTabSz="408184" rtl="0" fontAlgn="base">
      <a:spcBef>
        <a:spcPct val="0"/>
      </a:spcBef>
      <a:spcAft>
        <a:spcPct val="0"/>
      </a:spcAft>
      <a:defRPr kern="1200">
        <a:solidFill>
          <a:schemeClr val="tx1"/>
        </a:solidFill>
        <a:latin typeface="Arial" charset="0"/>
        <a:ea typeface="Arial" charset="0"/>
        <a:cs typeface="Arial" charset="0"/>
      </a:defRPr>
    </a:lvl3pPr>
    <a:lvl4pPr marL="1224551" algn="l" defTabSz="408184" rtl="0" fontAlgn="base">
      <a:spcBef>
        <a:spcPct val="0"/>
      </a:spcBef>
      <a:spcAft>
        <a:spcPct val="0"/>
      </a:spcAft>
      <a:defRPr kern="1200">
        <a:solidFill>
          <a:schemeClr val="tx1"/>
        </a:solidFill>
        <a:latin typeface="Arial" charset="0"/>
        <a:ea typeface="Arial" charset="0"/>
        <a:cs typeface="Arial" charset="0"/>
      </a:defRPr>
    </a:lvl4pPr>
    <a:lvl5pPr marL="1632735" algn="l" defTabSz="408184" rtl="0" fontAlgn="base">
      <a:spcBef>
        <a:spcPct val="0"/>
      </a:spcBef>
      <a:spcAft>
        <a:spcPct val="0"/>
      </a:spcAft>
      <a:defRPr kern="1200">
        <a:solidFill>
          <a:schemeClr val="tx1"/>
        </a:solidFill>
        <a:latin typeface="Arial" charset="0"/>
        <a:ea typeface="Arial" charset="0"/>
        <a:cs typeface="Arial" charset="0"/>
      </a:defRPr>
    </a:lvl5pPr>
    <a:lvl6pPr marL="2040918" algn="l" defTabSz="408184" rtl="0" eaLnBrk="1" latinLnBrk="0" hangingPunct="1">
      <a:defRPr kern="1200">
        <a:solidFill>
          <a:schemeClr val="tx1"/>
        </a:solidFill>
        <a:latin typeface="Arial" charset="0"/>
        <a:ea typeface="Arial" charset="0"/>
        <a:cs typeface="Arial" charset="0"/>
      </a:defRPr>
    </a:lvl6pPr>
    <a:lvl7pPr marL="2449102" algn="l" defTabSz="408184" rtl="0" eaLnBrk="1" latinLnBrk="0" hangingPunct="1">
      <a:defRPr kern="1200">
        <a:solidFill>
          <a:schemeClr val="tx1"/>
        </a:solidFill>
        <a:latin typeface="Arial" charset="0"/>
        <a:ea typeface="Arial" charset="0"/>
        <a:cs typeface="Arial" charset="0"/>
      </a:defRPr>
    </a:lvl7pPr>
    <a:lvl8pPr marL="2857286" algn="l" defTabSz="408184" rtl="0" eaLnBrk="1" latinLnBrk="0" hangingPunct="1">
      <a:defRPr kern="1200">
        <a:solidFill>
          <a:schemeClr val="tx1"/>
        </a:solidFill>
        <a:latin typeface="Arial" charset="0"/>
        <a:ea typeface="Arial" charset="0"/>
        <a:cs typeface="Arial" charset="0"/>
      </a:defRPr>
    </a:lvl8pPr>
    <a:lvl9pPr marL="3265469" algn="l" defTabSz="408184"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E"/>
    <a:srgbClr val="0C479D"/>
    <a:srgbClr val="007096"/>
    <a:srgbClr val="B4D405"/>
    <a:srgbClr val="00A74D"/>
    <a:srgbClr val="FFD700"/>
    <a:srgbClr val="F05822"/>
    <a:srgbClr val="00ACA8"/>
    <a:srgbClr val="ED8B00"/>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96327" autoAdjust="0"/>
  </p:normalViewPr>
  <p:slideViewPr>
    <p:cSldViewPr snapToGrid="0">
      <p:cViewPr varScale="1">
        <p:scale>
          <a:sx n="87" d="100"/>
          <a:sy n="87" d="100"/>
        </p:scale>
        <p:origin x="732" y="52"/>
      </p:cViewPr>
      <p:guideLst/>
    </p:cSldViewPr>
  </p:slideViewPr>
  <p:notesTextViewPr>
    <p:cViewPr>
      <p:scale>
        <a:sx n="100" d="100"/>
        <a:sy n="100" d="100"/>
      </p:scale>
      <p:origin x="0" y="0"/>
    </p:cViewPr>
  </p:notesTextViewPr>
  <p:sorterViewPr>
    <p:cViewPr>
      <p:scale>
        <a:sx n="1" d="1"/>
        <a:sy n="1" d="1"/>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https://help.msla.ucld.us/docs/?l=en"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help.msla.ucld.us/docs/?l=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F14B9-DDA0-4509-B110-1F9F44AD8490}" type="doc">
      <dgm:prSet loTypeId="urn:microsoft.com/office/officeart/2005/8/layout/process1" loCatId="process" qsTypeId="urn:microsoft.com/office/officeart/2005/8/quickstyle/simple1" qsCatId="simple" csTypeId="urn:microsoft.com/office/officeart/2005/8/colors/accent1_2" csCatId="accent1" phldr="1"/>
      <dgm:spPr/>
    </dgm:pt>
    <dgm:pt modelId="{2E3E7BD8-02FE-4D3F-8EA3-9526A1EBC385}">
      <dgm:prSet phldrT="[Text]"/>
      <dgm:spPr>
        <a:solidFill>
          <a:schemeClr val="accent2"/>
        </a:solidFill>
      </dgm:spPr>
      <dgm:t>
        <a:bodyPr/>
        <a:lstStyle/>
        <a:p>
          <a:r>
            <a:rPr lang="en-US" dirty="0"/>
            <a:t>Click on the Life Preserver</a:t>
          </a:r>
        </a:p>
      </dgm:t>
    </dgm:pt>
    <dgm:pt modelId="{AB7011BE-BC50-41A6-BD4A-1B49797DAE27}" type="parTrans" cxnId="{B5961EBB-3EA5-4600-8BB2-4B31FC735B65}">
      <dgm:prSet/>
      <dgm:spPr/>
      <dgm:t>
        <a:bodyPr/>
        <a:lstStyle/>
        <a:p>
          <a:endParaRPr lang="en-US"/>
        </a:p>
      </dgm:t>
    </dgm:pt>
    <dgm:pt modelId="{99622D47-000A-488B-8325-5A9CEF576BD8}" type="sibTrans" cxnId="{B5961EBB-3EA5-4600-8BB2-4B31FC735B65}">
      <dgm:prSet/>
      <dgm:spPr/>
      <dgm:t>
        <a:bodyPr/>
        <a:lstStyle/>
        <a:p>
          <a:endParaRPr lang="en-US"/>
        </a:p>
      </dgm:t>
    </dgm:pt>
    <dgm:pt modelId="{D7472593-FECA-4CEF-991E-8B0CCC8163D3}">
      <dgm:prSet phldrT="[Text]"/>
      <dgm:spPr>
        <a:solidFill>
          <a:schemeClr val="accent2"/>
        </a:solidFill>
      </dgm:spPr>
      <dgm:t>
        <a:bodyPr/>
        <a:lstStyle/>
        <a:p>
          <a:r>
            <a:rPr lang="en-US" dirty="0"/>
            <a:t>Select ‘Mobil User Guide’</a:t>
          </a:r>
        </a:p>
      </dgm:t>
    </dgm:pt>
    <dgm:pt modelId="{456A39DA-FF2B-46B8-9E3B-10F8D1EAA0C5}" type="parTrans" cxnId="{BB1C5DBF-8C8B-4206-B49C-6F7FD57CE2F1}">
      <dgm:prSet/>
      <dgm:spPr/>
      <dgm:t>
        <a:bodyPr/>
        <a:lstStyle/>
        <a:p>
          <a:endParaRPr lang="en-US"/>
        </a:p>
      </dgm:t>
    </dgm:pt>
    <dgm:pt modelId="{5E053D41-FF2A-4FA2-800A-2BC8DBBB45A2}" type="sibTrans" cxnId="{BB1C5DBF-8C8B-4206-B49C-6F7FD57CE2F1}">
      <dgm:prSet/>
      <dgm:spPr/>
      <dgm:t>
        <a:bodyPr/>
        <a:lstStyle/>
        <a:p>
          <a:endParaRPr lang="en-US"/>
        </a:p>
      </dgm:t>
    </dgm:pt>
    <dgm:pt modelId="{F40DA590-698A-4A89-936F-AB68F4AE425D}">
      <dgm:prSet phldrT="[Text]"/>
      <dgm:spPr>
        <a:solidFill>
          <a:schemeClr val="accent2"/>
        </a:solidFill>
      </dgm:spPr>
      <dgm:t>
        <a:bodyPr/>
        <a:lstStyle/>
        <a:p>
          <a:r>
            <a:rPr lang="en-US" dirty="0"/>
            <a:t>Use Search Bar or the Left panel </a:t>
          </a:r>
        </a:p>
      </dgm:t>
    </dgm:pt>
    <dgm:pt modelId="{8AE172E4-09C9-40AA-A896-8AFCAA5E4813}" type="parTrans" cxnId="{788236A2-E8A1-4102-A9F1-D3202A6866F6}">
      <dgm:prSet/>
      <dgm:spPr/>
      <dgm:t>
        <a:bodyPr/>
        <a:lstStyle/>
        <a:p>
          <a:endParaRPr lang="en-US"/>
        </a:p>
      </dgm:t>
    </dgm:pt>
    <dgm:pt modelId="{1E2C3522-E529-43DD-9DC9-D41CD052CA0D}" type="sibTrans" cxnId="{788236A2-E8A1-4102-A9F1-D3202A6866F6}">
      <dgm:prSet/>
      <dgm:spPr/>
      <dgm:t>
        <a:bodyPr/>
        <a:lstStyle/>
        <a:p>
          <a:endParaRPr lang="en-US"/>
        </a:p>
      </dgm:t>
    </dgm:pt>
    <dgm:pt modelId="{ED6564B9-3865-41B9-9220-FFFE23EEBF6B}" type="pres">
      <dgm:prSet presAssocID="{84BF14B9-DDA0-4509-B110-1F9F44AD8490}" presName="Name0" presStyleCnt="0">
        <dgm:presLayoutVars>
          <dgm:dir/>
          <dgm:resizeHandles val="exact"/>
        </dgm:presLayoutVars>
      </dgm:prSet>
      <dgm:spPr/>
    </dgm:pt>
    <dgm:pt modelId="{D27481BA-5417-44AC-9B9E-F3E1603F8509}" type="pres">
      <dgm:prSet presAssocID="{2E3E7BD8-02FE-4D3F-8EA3-9526A1EBC385}" presName="node" presStyleLbl="node1" presStyleIdx="0" presStyleCnt="3" custScaleY="59021" custLinFactNeighborX="-836" custLinFactNeighborY="2553">
        <dgm:presLayoutVars>
          <dgm:bulletEnabled val="1"/>
        </dgm:presLayoutVars>
      </dgm:prSet>
      <dgm:spPr/>
    </dgm:pt>
    <dgm:pt modelId="{B57B2351-6342-42A5-AFAE-0E73E041FAA2}" type="pres">
      <dgm:prSet presAssocID="{99622D47-000A-488B-8325-5A9CEF576BD8}" presName="sibTrans" presStyleLbl="sibTrans2D1" presStyleIdx="0" presStyleCnt="2" custLinFactNeighborX="0" custLinFactNeighborY="1829"/>
      <dgm:spPr/>
    </dgm:pt>
    <dgm:pt modelId="{023CAD13-FEF4-4DA5-970F-30C41F168428}" type="pres">
      <dgm:prSet presAssocID="{99622D47-000A-488B-8325-5A9CEF576BD8}" presName="connectorText" presStyleLbl="sibTrans2D1" presStyleIdx="0" presStyleCnt="2"/>
      <dgm:spPr/>
    </dgm:pt>
    <dgm:pt modelId="{729542FF-4934-4686-9D36-8389844DBDD0}" type="pres">
      <dgm:prSet presAssocID="{D7472593-FECA-4CEF-991E-8B0CCC8163D3}" presName="node" presStyleLbl="node1" presStyleIdx="1" presStyleCnt="3" custScaleY="59021" custLinFactNeighborX="-3513" custLinFactNeighborY="2553">
        <dgm:presLayoutVars>
          <dgm:bulletEnabled val="1"/>
        </dgm:presLayoutVars>
      </dgm:prSet>
      <dgm:spPr/>
    </dgm:pt>
    <dgm:pt modelId="{8BB8ACAF-C87D-4FAF-BD4F-B4F64E317169}" type="pres">
      <dgm:prSet presAssocID="{5E053D41-FF2A-4FA2-800A-2BC8DBBB45A2}" presName="sibTrans" presStyleLbl="sibTrans2D1" presStyleIdx="1" presStyleCnt="2"/>
      <dgm:spPr/>
    </dgm:pt>
    <dgm:pt modelId="{0FC20C7E-0D29-488F-895B-51A3DF0D8FA1}" type="pres">
      <dgm:prSet presAssocID="{5E053D41-FF2A-4FA2-800A-2BC8DBBB45A2}" presName="connectorText" presStyleLbl="sibTrans2D1" presStyleIdx="1" presStyleCnt="2"/>
      <dgm:spPr/>
    </dgm:pt>
    <dgm:pt modelId="{FBA08DEA-A111-4DC9-A181-E78CED7C0B6A}" type="pres">
      <dgm:prSet presAssocID="{F40DA590-698A-4A89-936F-AB68F4AE425D}" presName="node" presStyleLbl="node1" presStyleIdx="2" presStyleCnt="3" custScaleY="59021">
        <dgm:presLayoutVars>
          <dgm:bulletEnabled val="1"/>
        </dgm:presLayoutVars>
      </dgm:prSet>
      <dgm:spPr/>
    </dgm:pt>
  </dgm:ptLst>
  <dgm:cxnLst>
    <dgm:cxn modelId="{8204E903-3506-43C1-81CF-FB6F1B675E6E}" type="presOf" srcId="{84BF14B9-DDA0-4509-B110-1F9F44AD8490}" destId="{ED6564B9-3865-41B9-9220-FFFE23EEBF6B}" srcOrd="0" destOrd="0" presId="urn:microsoft.com/office/officeart/2005/8/layout/process1"/>
    <dgm:cxn modelId="{C45B7030-3A6F-4C91-8755-D061B0BBDCD6}" type="presOf" srcId="{99622D47-000A-488B-8325-5A9CEF576BD8}" destId="{023CAD13-FEF4-4DA5-970F-30C41F168428}" srcOrd="1" destOrd="0" presId="urn:microsoft.com/office/officeart/2005/8/layout/process1"/>
    <dgm:cxn modelId="{DEFA6539-1F06-49D4-87D8-EBF5DCB00E37}" type="presOf" srcId="{5E053D41-FF2A-4FA2-800A-2BC8DBBB45A2}" destId="{0FC20C7E-0D29-488F-895B-51A3DF0D8FA1}" srcOrd="1" destOrd="0" presId="urn:microsoft.com/office/officeart/2005/8/layout/process1"/>
    <dgm:cxn modelId="{901DA142-0F4E-4B6C-8A2F-C31BCCD09167}" type="presOf" srcId="{F40DA590-698A-4A89-936F-AB68F4AE425D}" destId="{FBA08DEA-A111-4DC9-A181-E78CED7C0B6A}" srcOrd="0" destOrd="0" presId="urn:microsoft.com/office/officeart/2005/8/layout/process1"/>
    <dgm:cxn modelId="{671F5271-6752-4278-80F3-BA4849ABE37D}" type="presOf" srcId="{5E053D41-FF2A-4FA2-800A-2BC8DBBB45A2}" destId="{8BB8ACAF-C87D-4FAF-BD4F-B4F64E317169}" srcOrd="0" destOrd="0" presId="urn:microsoft.com/office/officeart/2005/8/layout/process1"/>
    <dgm:cxn modelId="{EEFA3A94-A80A-4874-84DA-9D106B667DC0}" type="presOf" srcId="{D7472593-FECA-4CEF-991E-8B0CCC8163D3}" destId="{729542FF-4934-4686-9D36-8389844DBDD0}" srcOrd="0" destOrd="0" presId="urn:microsoft.com/office/officeart/2005/8/layout/process1"/>
    <dgm:cxn modelId="{788236A2-E8A1-4102-A9F1-D3202A6866F6}" srcId="{84BF14B9-DDA0-4509-B110-1F9F44AD8490}" destId="{F40DA590-698A-4A89-936F-AB68F4AE425D}" srcOrd="2" destOrd="0" parTransId="{8AE172E4-09C9-40AA-A896-8AFCAA5E4813}" sibTransId="{1E2C3522-E529-43DD-9DC9-D41CD052CA0D}"/>
    <dgm:cxn modelId="{B5961EBB-3EA5-4600-8BB2-4B31FC735B65}" srcId="{84BF14B9-DDA0-4509-B110-1F9F44AD8490}" destId="{2E3E7BD8-02FE-4D3F-8EA3-9526A1EBC385}" srcOrd="0" destOrd="0" parTransId="{AB7011BE-BC50-41A6-BD4A-1B49797DAE27}" sibTransId="{99622D47-000A-488B-8325-5A9CEF576BD8}"/>
    <dgm:cxn modelId="{BB1C5DBF-8C8B-4206-B49C-6F7FD57CE2F1}" srcId="{84BF14B9-DDA0-4509-B110-1F9F44AD8490}" destId="{D7472593-FECA-4CEF-991E-8B0CCC8163D3}" srcOrd="1" destOrd="0" parTransId="{456A39DA-FF2B-46B8-9E3B-10F8D1EAA0C5}" sibTransId="{5E053D41-FF2A-4FA2-800A-2BC8DBBB45A2}"/>
    <dgm:cxn modelId="{F4300DC6-AB34-4240-A385-F60EFF8863E3}" type="presOf" srcId="{99622D47-000A-488B-8325-5A9CEF576BD8}" destId="{B57B2351-6342-42A5-AFAE-0E73E041FAA2}" srcOrd="0" destOrd="0" presId="urn:microsoft.com/office/officeart/2005/8/layout/process1"/>
    <dgm:cxn modelId="{814BC6F1-979F-4EC2-AEB8-0802AE7CC377}" type="presOf" srcId="{2E3E7BD8-02FE-4D3F-8EA3-9526A1EBC385}" destId="{D27481BA-5417-44AC-9B9E-F3E1603F8509}" srcOrd="0" destOrd="0" presId="urn:microsoft.com/office/officeart/2005/8/layout/process1"/>
    <dgm:cxn modelId="{473B2A4B-3CC8-47C8-BBEF-0805D906A7E5}" type="presParOf" srcId="{ED6564B9-3865-41B9-9220-FFFE23EEBF6B}" destId="{D27481BA-5417-44AC-9B9E-F3E1603F8509}" srcOrd="0" destOrd="0" presId="urn:microsoft.com/office/officeart/2005/8/layout/process1"/>
    <dgm:cxn modelId="{82F12B5E-8AD4-4BF1-890B-5EB3562B491C}" type="presParOf" srcId="{ED6564B9-3865-41B9-9220-FFFE23EEBF6B}" destId="{B57B2351-6342-42A5-AFAE-0E73E041FAA2}" srcOrd="1" destOrd="0" presId="urn:microsoft.com/office/officeart/2005/8/layout/process1"/>
    <dgm:cxn modelId="{9225B2CF-2601-4AC8-BA98-39074D314F21}" type="presParOf" srcId="{B57B2351-6342-42A5-AFAE-0E73E041FAA2}" destId="{023CAD13-FEF4-4DA5-970F-30C41F168428}" srcOrd="0" destOrd="0" presId="urn:microsoft.com/office/officeart/2005/8/layout/process1"/>
    <dgm:cxn modelId="{615D15D0-29CD-41DD-A161-5762B44933A3}" type="presParOf" srcId="{ED6564B9-3865-41B9-9220-FFFE23EEBF6B}" destId="{729542FF-4934-4686-9D36-8389844DBDD0}" srcOrd="2" destOrd="0" presId="urn:microsoft.com/office/officeart/2005/8/layout/process1"/>
    <dgm:cxn modelId="{7F436336-E83F-4B43-84B4-D6CCB3DBAE2D}" type="presParOf" srcId="{ED6564B9-3865-41B9-9220-FFFE23EEBF6B}" destId="{8BB8ACAF-C87D-4FAF-BD4F-B4F64E317169}" srcOrd="3" destOrd="0" presId="urn:microsoft.com/office/officeart/2005/8/layout/process1"/>
    <dgm:cxn modelId="{CAA3FB85-9B89-4D0E-9CBF-FE954741D566}" type="presParOf" srcId="{8BB8ACAF-C87D-4FAF-BD4F-B4F64E317169}" destId="{0FC20C7E-0D29-488F-895B-51A3DF0D8FA1}" srcOrd="0" destOrd="0" presId="urn:microsoft.com/office/officeart/2005/8/layout/process1"/>
    <dgm:cxn modelId="{EFEA23B5-E8E0-4919-AB91-FDA7FC3EBB00}" type="presParOf" srcId="{ED6564B9-3865-41B9-9220-FFFE23EEBF6B}" destId="{FBA08DEA-A111-4DC9-A181-E78CED7C0B6A}" srcOrd="4" destOrd="0" presId="urn:microsoft.com/office/officeart/2005/8/layout/process1"/>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F14B9-DDA0-4509-B110-1F9F44AD8490}" type="doc">
      <dgm:prSet loTypeId="urn:microsoft.com/office/officeart/2005/8/layout/process1" loCatId="process" qsTypeId="urn:microsoft.com/office/officeart/2005/8/quickstyle/simple1" qsCatId="simple" csTypeId="urn:microsoft.com/office/officeart/2005/8/colors/accent1_2" csCatId="accent1" phldr="1"/>
      <dgm:spPr/>
    </dgm:pt>
    <dgm:pt modelId="{2E3E7BD8-02FE-4D3F-8EA3-9526A1EBC385}">
      <dgm:prSet phldrT="[Text]"/>
      <dgm:spPr>
        <a:solidFill>
          <a:schemeClr val="accent2"/>
        </a:solidFill>
      </dgm:spPr>
      <dgm:t>
        <a:bodyPr/>
        <a:lstStyle/>
        <a:p>
          <a:r>
            <a:rPr lang="en-US" dirty="0"/>
            <a:t>Search for a Subject</a:t>
          </a:r>
          <a:endParaRPr lang="en-US" b="1" dirty="0">
            <a:solidFill>
              <a:schemeClr val="bg1"/>
            </a:solidFill>
          </a:endParaRPr>
        </a:p>
      </dgm:t>
    </dgm:pt>
    <dgm:pt modelId="{AB7011BE-BC50-41A6-BD4A-1B49797DAE27}" type="parTrans" cxnId="{B5961EBB-3EA5-4600-8BB2-4B31FC735B65}">
      <dgm:prSet/>
      <dgm:spPr/>
      <dgm:t>
        <a:bodyPr/>
        <a:lstStyle/>
        <a:p>
          <a:endParaRPr lang="en-US"/>
        </a:p>
      </dgm:t>
    </dgm:pt>
    <dgm:pt modelId="{99622D47-000A-488B-8325-5A9CEF576BD8}" type="sibTrans" cxnId="{B5961EBB-3EA5-4600-8BB2-4B31FC735B65}">
      <dgm:prSet/>
      <dgm:spPr/>
      <dgm:t>
        <a:bodyPr/>
        <a:lstStyle/>
        <a:p>
          <a:endParaRPr lang="en-US"/>
        </a:p>
      </dgm:t>
    </dgm:pt>
    <dgm:pt modelId="{D7472593-FECA-4CEF-991E-8B0CCC8163D3}">
      <dgm:prSet phldrT="[Text]"/>
      <dgm:spPr>
        <a:solidFill>
          <a:schemeClr val="accent2"/>
        </a:solidFill>
      </dgm:spPr>
      <dgm:t>
        <a:bodyPr/>
        <a:lstStyle/>
        <a:p>
          <a:r>
            <a:rPr lang="en-US" dirty="0"/>
            <a:t>Use Search Bar or the Left panel </a:t>
          </a:r>
        </a:p>
      </dgm:t>
    </dgm:pt>
    <dgm:pt modelId="{456A39DA-FF2B-46B8-9E3B-10F8D1EAA0C5}" type="parTrans" cxnId="{BB1C5DBF-8C8B-4206-B49C-6F7FD57CE2F1}">
      <dgm:prSet/>
      <dgm:spPr/>
      <dgm:t>
        <a:bodyPr/>
        <a:lstStyle/>
        <a:p>
          <a:endParaRPr lang="en-US"/>
        </a:p>
      </dgm:t>
    </dgm:pt>
    <dgm:pt modelId="{5E053D41-FF2A-4FA2-800A-2BC8DBBB45A2}" type="sibTrans" cxnId="{BB1C5DBF-8C8B-4206-B49C-6F7FD57CE2F1}">
      <dgm:prSet/>
      <dgm:spPr/>
      <dgm:t>
        <a:bodyPr/>
        <a:lstStyle/>
        <a:p>
          <a:endParaRPr lang="en-US"/>
        </a:p>
      </dgm:t>
    </dgm:pt>
    <dgm:pt modelId="{066FE127-6FAA-4AD6-B4DC-1FEE4762385D}">
      <dgm:prSet phldrT="[Text]"/>
      <dgm:spPr>
        <a:solidFill>
          <a:schemeClr val="accent2"/>
        </a:solidFill>
      </dgm:spPr>
      <dgm:t>
        <a:bodyPr/>
        <a:lstStyle/>
        <a:p>
          <a:r>
            <a:rPr lang="en-US" dirty="0"/>
            <a:t>Choose the </a:t>
          </a:r>
          <a:r>
            <a:rPr lang="en-US"/>
            <a:t>best article</a:t>
          </a:r>
          <a:endParaRPr lang="en-US" dirty="0"/>
        </a:p>
      </dgm:t>
    </dgm:pt>
    <dgm:pt modelId="{2C0A02D8-9494-4E4C-833A-9F0A1E5860F5}" type="parTrans" cxnId="{CCC3E89A-E8ED-4522-8A60-CD17D9A159BF}">
      <dgm:prSet/>
      <dgm:spPr/>
      <dgm:t>
        <a:bodyPr/>
        <a:lstStyle/>
        <a:p>
          <a:endParaRPr lang="en-US"/>
        </a:p>
      </dgm:t>
    </dgm:pt>
    <dgm:pt modelId="{1CB12BF9-9DE8-489A-9C84-DF1988C8BDA6}" type="sibTrans" cxnId="{CCC3E89A-E8ED-4522-8A60-CD17D9A159BF}">
      <dgm:prSet/>
      <dgm:spPr/>
      <dgm:t>
        <a:bodyPr/>
        <a:lstStyle/>
        <a:p>
          <a:endParaRPr lang="en-US"/>
        </a:p>
      </dgm:t>
    </dgm:pt>
    <dgm:pt modelId="{ED6564B9-3865-41B9-9220-FFFE23EEBF6B}" type="pres">
      <dgm:prSet presAssocID="{84BF14B9-DDA0-4509-B110-1F9F44AD8490}" presName="Name0" presStyleCnt="0">
        <dgm:presLayoutVars>
          <dgm:dir/>
          <dgm:resizeHandles val="exact"/>
        </dgm:presLayoutVars>
      </dgm:prSet>
      <dgm:spPr/>
    </dgm:pt>
    <dgm:pt modelId="{D27481BA-5417-44AC-9B9E-F3E1603F8509}" type="pres">
      <dgm:prSet presAssocID="{2E3E7BD8-02FE-4D3F-8EA3-9526A1EBC385}" presName="node" presStyleLbl="node1" presStyleIdx="0" presStyleCnt="3" custScaleY="59021" custLinFactNeighborX="-836" custLinFactNeighborY="2553">
        <dgm:presLayoutVars>
          <dgm:bulletEnabled val="1"/>
        </dgm:presLayoutVars>
      </dgm:prSet>
      <dgm:spPr/>
    </dgm:pt>
    <dgm:pt modelId="{B57B2351-6342-42A5-AFAE-0E73E041FAA2}" type="pres">
      <dgm:prSet presAssocID="{99622D47-000A-488B-8325-5A9CEF576BD8}" presName="sibTrans" presStyleLbl="sibTrans2D1" presStyleIdx="0" presStyleCnt="2" custLinFactNeighborX="0" custLinFactNeighborY="1829"/>
      <dgm:spPr/>
    </dgm:pt>
    <dgm:pt modelId="{023CAD13-FEF4-4DA5-970F-30C41F168428}" type="pres">
      <dgm:prSet presAssocID="{99622D47-000A-488B-8325-5A9CEF576BD8}" presName="connectorText" presStyleLbl="sibTrans2D1" presStyleIdx="0" presStyleCnt="2"/>
      <dgm:spPr/>
    </dgm:pt>
    <dgm:pt modelId="{729542FF-4934-4686-9D36-8389844DBDD0}" type="pres">
      <dgm:prSet presAssocID="{D7472593-FECA-4CEF-991E-8B0CCC8163D3}" presName="node" presStyleLbl="node1" presStyleIdx="1" presStyleCnt="3" custScaleY="59021" custLinFactNeighborX="-3513" custLinFactNeighborY="2553">
        <dgm:presLayoutVars>
          <dgm:bulletEnabled val="1"/>
        </dgm:presLayoutVars>
      </dgm:prSet>
      <dgm:spPr/>
    </dgm:pt>
    <dgm:pt modelId="{55C92F32-E5CE-4BC1-8FF7-A672ACCE0CA8}" type="pres">
      <dgm:prSet presAssocID="{5E053D41-FF2A-4FA2-800A-2BC8DBBB45A2}" presName="sibTrans" presStyleLbl="sibTrans2D1" presStyleIdx="1" presStyleCnt="2"/>
      <dgm:spPr/>
    </dgm:pt>
    <dgm:pt modelId="{11592CA7-3AAF-4A25-8314-994705EDECFB}" type="pres">
      <dgm:prSet presAssocID="{5E053D41-FF2A-4FA2-800A-2BC8DBBB45A2}" presName="connectorText" presStyleLbl="sibTrans2D1" presStyleIdx="1" presStyleCnt="2"/>
      <dgm:spPr/>
    </dgm:pt>
    <dgm:pt modelId="{A0C88B2A-2719-4FBE-9D3E-61C876628FD7}" type="pres">
      <dgm:prSet presAssocID="{066FE127-6FAA-4AD6-B4DC-1FEE4762385D}" presName="node" presStyleLbl="node1" presStyleIdx="2" presStyleCnt="3" custScaleY="62300">
        <dgm:presLayoutVars>
          <dgm:bulletEnabled val="1"/>
        </dgm:presLayoutVars>
      </dgm:prSet>
      <dgm:spPr/>
    </dgm:pt>
  </dgm:ptLst>
  <dgm:cxnLst>
    <dgm:cxn modelId="{8204E903-3506-43C1-81CF-FB6F1B675E6E}" type="presOf" srcId="{84BF14B9-DDA0-4509-B110-1F9F44AD8490}" destId="{ED6564B9-3865-41B9-9220-FFFE23EEBF6B}" srcOrd="0" destOrd="0" presId="urn:microsoft.com/office/officeart/2005/8/layout/process1"/>
    <dgm:cxn modelId="{1FE8CD09-7D8A-4CA1-8D33-DD4EA568CF27}" type="presOf" srcId="{5E053D41-FF2A-4FA2-800A-2BC8DBBB45A2}" destId="{11592CA7-3AAF-4A25-8314-994705EDECFB}" srcOrd="1" destOrd="0" presId="urn:microsoft.com/office/officeart/2005/8/layout/process1"/>
    <dgm:cxn modelId="{C45B7030-3A6F-4C91-8755-D061B0BBDCD6}" type="presOf" srcId="{99622D47-000A-488B-8325-5A9CEF576BD8}" destId="{023CAD13-FEF4-4DA5-970F-30C41F168428}" srcOrd="1" destOrd="0" presId="urn:microsoft.com/office/officeart/2005/8/layout/process1"/>
    <dgm:cxn modelId="{EEFA3A94-A80A-4874-84DA-9D106B667DC0}" type="presOf" srcId="{D7472593-FECA-4CEF-991E-8B0CCC8163D3}" destId="{729542FF-4934-4686-9D36-8389844DBDD0}" srcOrd="0" destOrd="0" presId="urn:microsoft.com/office/officeart/2005/8/layout/process1"/>
    <dgm:cxn modelId="{CCC3E89A-E8ED-4522-8A60-CD17D9A159BF}" srcId="{84BF14B9-DDA0-4509-B110-1F9F44AD8490}" destId="{066FE127-6FAA-4AD6-B4DC-1FEE4762385D}" srcOrd="2" destOrd="0" parTransId="{2C0A02D8-9494-4E4C-833A-9F0A1E5860F5}" sibTransId="{1CB12BF9-9DE8-489A-9C84-DF1988C8BDA6}"/>
    <dgm:cxn modelId="{2011E0B8-9A8B-4BC1-B261-195316C71229}" type="presOf" srcId="{5E053D41-FF2A-4FA2-800A-2BC8DBBB45A2}" destId="{55C92F32-E5CE-4BC1-8FF7-A672ACCE0CA8}" srcOrd="0" destOrd="0" presId="urn:microsoft.com/office/officeart/2005/8/layout/process1"/>
    <dgm:cxn modelId="{B5961EBB-3EA5-4600-8BB2-4B31FC735B65}" srcId="{84BF14B9-DDA0-4509-B110-1F9F44AD8490}" destId="{2E3E7BD8-02FE-4D3F-8EA3-9526A1EBC385}" srcOrd="0" destOrd="0" parTransId="{AB7011BE-BC50-41A6-BD4A-1B49797DAE27}" sibTransId="{99622D47-000A-488B-8325-5A9CEF576BD8}"/>
    <dgm:cxn modelId="{BB1C5DBF-8C8B-4206-B49C-6F7FD57CE2F1}" srcId="{84BF14B9-DDA0-4509-B110-1F9F44AD8490}" destId="{D7472593-FECA-4CEF-991E-8B0CCC8163D3}" srcOrd="1" destOrd="0" parTransId="{456A39DA-FF2B-46B8-9E3B-10F8D1EAA0C5}" sibTransId="{5E053D41-FF2A-4FA2-800A-2BC8DBBB45A2}"/>
    <dgm:cxn modelId="{F4300DC6-AB34-4240-A385-F60EFF8863E3}" type="presOf" srcId="{99622D47-000A-488B-8325-5A9CEF576BD8}" destId="{B57B2351-6342-42A5-AFAE-0E73E041FAA2}" srcOrd="0" destOrd="0" presId="urn:microsoft.com/office/officeart/2005/8/layout/process1"/>
    <dgm:cxn modelId="{00EFF1C7-FB4E-403E-A819-329A29D5748E}" type="presOf" srcId="{066FE127-6FAA-4AD6-B4DC-1FEE4762385D}" destId="{A0C88B2A-2719-4FBE-9D3E-61C876628FD7}" srcOrd="0" destOrd="0" presId="urn:microsoft.com/office/officeart/2005/8/layout/process1"/>
    <dgm:cxn modelId="{814BC6F1-979F-4EC2-AEB8-0802AE7CC377}" type="presOf" srcId="{2E3E7BD8-02FE-4D3F-8EA3-9526A1EBC385}" destId="{D27481BA-5417-44AC-9B9E-F3E1603F8509}" srcOrd="0" destOrd="0" presId="urn:microsoft.com/office/officeart/2005/8/layout/process1"/>
    <dgm:cxn modelId="{473B2A4B-3CC8-47C8-BBEF-0805D906A7E5}" type="presParOf" srcId="{ED6564B9-3865-41B9-9220-FFFE23EEBF6B}" destId="{D27481BA-5417-44AC-9B9E-F3E1603F8509}" srcOrd="0" destOrd="0" presId="urn:microsoft.com/office/officeart/2005/8/layout/process1"/>
    <dgm:cxn modelId="{82F12B5E-8AD4-4BF1-890B-5EB3562B491C}" type="presParOf" srcId="{ED6564B9-3865-41B9-9220-FFFE23EEBF6B}" destId="{B57B2351-6342-42A5-AFAE-0E73E041FAA2}" srcOrd="1" destOrd="0" presId="urn:microsoft.com/office/officeart/2005/8/layout/process1"/>
    <dgm:cxn modelId="{9225B2CF-2601-4AC8-BA98-39074D314F21}" type="presParOf" srcId="{B57B2351-6342-42A5-AFAE-0E73E041FAA2}" destId="{023CAD13-FEF4-4DA5-970F-30C41F168428}" srcOrd="0" destOrd="0" presId="urn:microsoft.com/office/officeart/2005/8/layout/process1"/>
    <dgm:cxn modelId="{615D15D0-29CD-41DD-A161-5762B44933A3}" type="presParOf" srcId="{ED6564B9-3865-41B9-9220-FFFE23EEBF6B}" destId="{729542FF-4934-4686-9D36-8389844DBDD0}" srcOrd="2" destOrd="0" presId="urn:microsoft.com/office/officeart/2005/8/layout/process1"/>
    <dgm:cxn modelId="{0DA0FE81-C015-4273-A7D3-583881B7D3D1}" type="presParOf" srcId="{ED6564B9-3865-41B9-9220-FFFE23EEBF6B}" destId="{55C92F32-E5CE-4BC1-8FF7-A672ACCE0CA8}" srcOrd="3" destOrd="0" presId="urn:microsoft.com/office/officeart/2005/8/layout/process1"/>
    <dgm:cxn modelId="{340D7284-04A6-4B0A-A9C3-BEAE4357AC01}" type="presParOf" srcId="{55C92F32-E5CE-4BC1-8FF7-A672ACCE0CA8}" destId="{11592CA7-3AAF-4A25-8314-994705EDECFB}" srcOrd="0" destOrd="0" presId="urn:microsoft.com/office/officeart/2005/8/layout/process1"/>
    <dgm:cxn modelId="{CFAB49AC-A977-4C2C-BA45-856AABF507A0}" type="presParOf" srcId="{ED6564B9-3865-41B9-9220-FFFE23EEBF6B}" destId="{A0C88B2A-2719-4FBE-9D3E-61C876628FD7}" srcOrd="4" destOrd="0" presId="urn:microsoft.com/office/officeart/2005/8/layout/process1"/>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3B4C5-760F-49AC-BAE3-BB59C5031EA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CEE5B12-1161-4844-BEEB-A8B16B812B83}">
      <dgm:prSet phldrT="[Text]"/>
      <dgm:spPr>
        <a:solidFill>
          <a:schemeClr val="accent2"/>
        </a:solidFill>
      </dgm:spPr>
      <dgm:t>
        <a:bodyPr/>
        <a:lstStyle/>
        <a:p>
          <a:r>
            <a:rPr lang="en-US" b="1"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Help Files </a:t>
          </a:r>
          <a:endParaRPr lang="en-US" b="1" u="none" dirty="0">
            <a:solidFill>
              <a:schemeClr val="bg1"/>
            </a:solidFill>
          </a:endParaRPr>
        </a:p>
      </dgm:t>
    </dgm:pt>
    <dgm:pt modelId="{1C9AEF9D-C623-4AFE-9371-DDB1DD9FC4EE}" type="parTrans" cxnId="{B5EDE23C-29B9-452B-9DCA-8EAE6E956EF8}">
      <dgm:prSet/>
      <dgm:spPr>
        <a:ln>
          <a:solidFill>
            <a:schemeClr val="bg1"/>
          </a:solidFill>
        </a:ln>
      </dgm:spPr>
      <dgm:t>
        <a:bodyPr/>
        <a:lstStyle/>
        <a:p>
          <a:endParaRPr lang="en-US"/>
        </a:p>
      </dgm:t>
    </dgm:pt>
    <dgm:pt modelId="{B9EF4DFE-D9BF-401B-B21D-D51DA66D09FA}" type="sibTrans" cxnId="{B5EDE23C-29B9-452B-9DCA-8EAE6E956EF8}">
      <dgm:prSet/>
      <dgm:spPr/>
      <dgm:t>
        <a:bodyPr/>
        <a:lstStyle/>
        <a:p>
          <a:endParaRPr lang="en-US"/>
        </a:p>
      </dgm:t>
    </dgm:pt>
    <dgm:pt modelId="{37B486B3-9ECC-4F9D-92FA-21707800D9E8}" type="pres">
      <dgm:prSet presAssocID="{ECF3B4C5-760F-49AC-BAE3-BB59C5031EAC}" presName="composite" presStyleCnt="0">
        <dgm:presLayoutVars>
          <dgm:chMax val="5"/>
          <dgm:dir/>
          <dgm:animLvl val="ctr"/>
          <dgm:resizeHandles val="exact"/>
        </dgm:presLayoutVars>
      </dgm:prSet>
      <dgm:spPr/>
    </dgm:pt>
    <dgm:pt modelId="{A3B488EA-CDEE-4422-AB2A-EFD7ACBD36C7}" type="pres">
      <dgm:prSet presAssocID="{ECF3B4C5-760F-49AC-BAE3-BB59C5031EAC}" presName="cycle" presStyleCnt="0"/>
      <dgm:spPr/>
    </dgm:pt>
    <dgm:pt modelId="{7E72582F-0D70-49CC-810C-9BEA993CA856}" type="pres">
      <dgm:prSet presAssocID="{ECF3B4C5-760F-49AC-BAE3-BB59C5031EAC}" presName="centerShape" presStyleCnt="0"/>
      <dgm:spPr/>
    </dgm:pt>
    <dgm:pt modelId="{D2CEA0A7-BDC8-4B48-AD0D-279A6A63C5B2}" type="pres">
      <dgm:prSet presAssocID="{ECF3B4C5-760F-49AC-BAE3-BB59C5031EAC}" presName="connSite" presStyleLbl="node1" presStyleIdx="0" presStyleCnt="2"/>
      <dgm:spPr/>
    </dgm:pt>
    <dgm:pt modelId="{3CD23386-01D0-45EE-9680-E1381D4B2AB3}" type="pres">
      <dgm:prSet presAssocID="{ECF3B4C5-760F-49AC-BAE3-BB59C5031EAC}" presName="visible" presStyleLbl="node1" presStyleIdx="0" presStyleCnt="2" custFlipVert="1" custFlipHor="1" custScaleX="454410" custScaleY="69645" custLinFactX="272144" custLinFactY="100000" custLinFactNeighborX="300000" custLinFactNeighborY="192327"/>
      <dgm:spPr>
        <a:solidFill>
          <a:schemeClr val="bg1"/>
        </a:solidFill>
      </dgm:spPr>
    </dgm:pt>
    <dgm:pt modelId="{1CAA36C0-0764-439E-853F-4C76986216E9}" type="pres">
      <dgm:prSet presAssocID="{1C9AEF9D-C623-4AFE-9371-DDB1DD9FC4EE}" presName="Name25" presStyleLbl="parChTrans1D1" presStyleIdx="0" presStyleCnt="1"/>
      <dgm:spPr/>
    </dgm:pt>
    <dgm:pt modelId="{BD7A962D-794C-43F4-8280-C7729D1506A9}" type="pres">
      <dgm:prSet presAssocID="{DCEE5B12-1161-4844-BEEB-A8B16B812B83}" presName="node" presStyleCnt="0"/>
      <dgm:spPr/>
    </dgm:pt>
    <dgm:pt modelId="{60CA2F9E-4DC9-469E-9875-1B5DE68BED32}" type="pres">
      <dgm:prSet presAssocID="{DCEE5B12-1161-4844-BEEB-A8B16B812B83}" presName="parentNode" presStyleLbl="node1" presStyleIdx="1" presStyleCnt="2" custScaleX="894714" custScaleY="947305" custLinFactX="-151843" custLinFactNeighborX="-200000" custLinFactNeighborY="-3402">
        <dgm:presLayoutVars>
          <dgm:chMax val="1"/>
          <dgm:bulletEnabled val="1"/>
        </dgm:presLayoutVars>
      </dgm:prSet>
      <dgm:spPr/>
    </dgm:pt>
    <dgm:pt modelId="{A72948B2-B8DD-45AA-B1BD-715EB0EF77C3}" type="pres">
      <dgm:prSet presAssocID="{DCEE5B12-1161-4844-BEEB-A8B16B812B83}" presName="childNode" presStyleLbl="revTx" presStyleIdx="0" presStyleCnt="0">
        <dgm:presLayoutVars>
          <dgm:bulletEnabled val="1"/>
        </dgm:presLayoutVars>
      </dgm:prSet>
      <dgm:spPr/>
    </dgm:pt>
  </dgm:ptLst>
  <dgm:cxnLst>
    <dgm:cxn modelId="{A764AF17-0655-4104-8549-F08EAD97E84A}" type="presOf" srcId="{1C9AEF9D-C623-4AFE-9371-DDB1DD9FC4EE}" destId="{1CAA36C0-0764-439E-853F-4C76986216E9}" srcOrd="0" destOrd="0" presId="urn:microsoft.com/office/officeart/2005/8/layout/radial2"/>
    <dgm:cxn modelId="{B5EDE23C-29B9-452B-9DCA-8EAE6E956EF8}" srcId="{ECF3B4C5-760F-49AC-BAE3-BB59C5031EAC}" destId="{DCEE5B12-1161-4844-BEEB-A8B16B812B83}" srcOrd="0" destOrd="0" parTransId="{1C9AEF9D-C623-4AFE-9371-DDB1DD9FC4EE}" sibTransId="{B9EF4DFE-D9BF-401B-B21D-D51DA66D09FA}"/>
    <dgm:cxn modelId="{2928FCD1-D220-4407-87B6-562F3E955C1B}" type="presOf" srcId="{DCEE5B12-1161-4844-BEEB-A8B16B812B83}" destId="{60CA2F9E-4DC9-469E-9875-1B5DE68BED32}" srcOrd="0" destOrd="0" presId="urn:microsoft.com/office/officeart/2005/8/layout/radial2"/>
    <dgm:cxn modelId="{B08051FB-0CCD-4ACB-8085-53A13FC484C4}" type="presOf" srcId="{ECF3B4C5-760F-49AC-BAE3-BB59C5031EAC}" destId="{37B486B3-9ECC-4F9D-92FA-21707800D9E8}" srcOrd="0" destOrd="0" presId="urn:microsoft.com/office/officeart/2005/8/layout/radial2"/>
    <dgm:cxn modelId="{27B28777-658B-471C-AAA2-24BF85521E30}" type="presParOf" srcId="{37B486B3-9ECC-4F9D-92FA-21707800D9E8}" destId="{A3B488EA-CDEE-4422-AB2A-EFD7ACBD36C7}" srcOrd="0" destOrd="0" presId="urn:microsoft.com/office/officeart/2005/8/layout/radial2"/>
    <dgm:cxn modelId="{630AF862-7213-4DAE-A2D4-E4AF3764F8EE}" type="presParOf" srcId="{A3B488EA-CDEE-4422-AB2A-EFD7ACBD36C7}" destId="{7E72582F-0D70-49CC-810C-9BEA993CA856}" srcOrd="0" destOrd="0" presId="urn:microsoft.com/office/officeart/2005/8/layout/radial2"/>
    <dgm:cxn modelId="{04DF864C-7868-4873-AEF4-A72CDD27E272}" type="presParOf" srcId="{7E72582F-0D70-49CC-810C-9BEA993CA856}" destId="{D2CEA0A7-BDC8-4B48-AD0D-279A6A63C5B2}" srcOrd="0" destOrd="0" presId="urn:microsoft.com/office/officeart/2005/8/layout/radial2"/>
    <dgm:cxn modelId="{EEF9B6B3-ADE9-4CF0-BC50-5E262817E4ED}" type="presParOf" srcId="{7E72582F-0D70-49CC-810C-9BEA993CA856}" destId="{3CD23386-01D0-45EE-9680-E1381D4B2AB3}" srcOrd="1" destOrd="0" presId="urn:microsoft.com/office/officeart/2005/8/layout/radial2"/>
    <dgm:cxn modelId="{4670718E-96DD-4C57-821D-BD92E36913FE}" type="presParOf" srcId="{A3B488EA-CDEE-4422-AB2A-EFD7ACBD36C7}" destId="{1CAA36C0-0764-439E-853F-4C76986216E9}" srcOrd="1" destOrd="0" presId="urn:microsoft.com/office/officeart/2005/8/layout/radial2"/>
    <dgm:cxn modelId="{2611559C-584E-4E73-A721-E74C2F889728}" type="presParOf" srcId="{A3B488EA-CDEE-4422-AB2A-EFD7ACBD36C7}" destId="{BD7A962D-794C-43F4-8280-C7729D1506A9}" srcOrd="2" destOrd="0" presId="urn:microsoft.com/office/officeart/2005/8/layout/radial2"/>
    <dgm:cxn modelId="{ACA74529-0C17-4B4F-93FF-3E07F9BD8BBE}" type="presParOf" srcId="{BD7A962D-794C-43F4-8280-C7729D1506A9}" destId="{60CA2F9E-4DC9-469E-9875-1B5DE68BED32}" srcOrd="0" destOrd="0" presId="urn:microsoft.com/office/officeart/2005/8/layout/radial2"/>
    <dgm:cxn modelId="{7A7722D7-9590-4DB3-85CE-470FFEB32D85}" type="presParOf" srcId="{BD7A962D-794C-43F4-8280-C7729D1506A9}" destId="{A72948B2-B8DD-45AA-B1BD-715EB0EF77C3}" srcOrd="1" destOrd="0" presId="urn:microsoft.com/office/officeart/2005/8/layout/radial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0655F6-267C-472A-A676-D0B320AE3F0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25C0F82-45E5-4417-A2F3-782AB51C03CB}">
      <dgm:prSet phldrT="[Text]"/>
      <dgm:spPr>
        <a:solidFill>
          <a:srgbClr val="002060"/>
        </a:solidFill>
      </dgm:spPr>
      <dgm:t>
        <a:bodyPr/>
        <a:lstStyle/>
        <a:p>
          <a:r>
            <a:rPr lang="en-US" dirty="0"/>
            <a:t>This can be done via the </a:t>
          </a:r>
          <a:r>
            <a:rPr lang="en-US" b="1" dirty="0"/>
            <a:t>Life Preserver</a:t>
          </a:r>
          <a:r>
            <a:rPr lang="en-US" dirty="0"/>
            <a:t> icon</a:t>
          </a:r>
        </a:p>
      </dgm:t>
    </dgm:pt>
    <dgm:pt modelId="{1F6D271A-ADCC-4586-B399-A43504945BF6}" type="parTrans" cxnId="{5D60A7A1-C868-4A4A-878C-3DD4773C7136}">
      <dgm:prSet/>
      <dgm:spPr/>
      <dgm:t>
        <a:bodyPr/>
        <a:lstStyle/>
        <a:p>
          <a:endParaRPr lang="en-US"/>
        </a:p>
      </dgm:t>
    </dgm:pt>
    <dgm:pt modelId="{F790E942-661F-47C6-B0EA-582048CA43FC}" type="sibTrans" cxnId="{5D60A7A1-C868-4A4A-878C-3DD4773C7136}">
      <dgm:prSet/>
      <dgm:spPr/>
      <dgm:t>
        <a:bodyPr/>
        <a:lstStyle/>
        <a:p>
          <a:endParaRPr lang="en-US"/>
        </a:p>
      </dgm:t>
    </dgm:pt>
    <dgm:pt modelId="{91C8CB97-2AC2-4C89-A045-F533C50BD701}">
      <dgm:prSet phldrT="[Text]"/>
      <dgm:spPr>
        <a:solidFill>
          <a:srgbClr val="002060"/>
        </a:solidFill>
      </dgm:spPr>
      <dgm:t>
        <a:bodyPr/>
        <a:lstStyle/>
        <a:p>
          <a:r>
            <a:rPr lang="en-US" dirty="0"/>
            <a:t>Select </a:t>
          </a:r>
          <a:r>
            <a:rPr lang="en-US" b="1" dirty="0"/>
            <a:t>Support Ticket </a:t>
          </a:r>
          <a:r>
            <a:rPr lang="en-US" b="0" dirty="0"/>
            <a:t>to open tickets</a:t>
          </a:r>
        </a:p>
      </dgm:t>
    </dgm:pt>
    <dgm:pt modelId="{223B41A1-717C-4887-825A-4B648DF9CCE8}" type="parTrans" cxnId="{5FFB6C6D-4F4D-4E8D-829A-285792FD240E}">
      <dgm:prSet/>
      <dgm:spPr/>
      <dgm:t>
        <a:bodyPr/>
        <a:lstStyle/>
        <a:p>
          <a:endParaRPr lang="en-US"/>
        </a:p>
      </dgm:t>
    </dgm:pt>
    <dgm:pt modelId="{058ABD14-81CB-4191-9893-3ADA19C1C504}" type="sibTrans" cxnId="{5FFB6C6D-4F4D-4E8D-829A-285792FD240E}">
      <dgm:prSet/>
      <dgm:spPr/>
      <dgm:t>
        <a:bodyPr/>
        <a:lstStyle/>
        <a:p>
          <a:endParaRPr lang="en-US"/>
        </a:p>
      </dgm:t>
    </dgm:pt>
    <dgm:pt modelId="{6D625492-E65B-4702-8FAB-18BB09F48290}" type="pres">
      <dgm:prSet presAssocID="{8F0655F6-267C-472A-A676-D0B320AE3F0A}" presName="linearFlow" presStyleCnt="0">
        <dgm:presLayoutVars>
          <dgm:dir/>
          <dgm:resizeHandles val="exact"/>
        </dgm:presLayoutVars>
      </dgm:prSet>
      <dgm:spPr/>
    </dgm:pt>
    <dgm:pt modelId="{8A628F03-F9B0-40F7-AE06-8CAB3DC018AA}" type="pres">
      <dgm:prSet presAssocID="{C25C0F82-45E5-4417-A2F3-782AB51C03CB}" presName="composite" presStyleCnt="0"/>
      <dgm:spPr/>
    </dgm:pt>
    <dgm:pt modelId="{D60495FF-894F-46DC-BCAF-04D968CD8B2F}" type="pres">
      <dgm:prSet presAssocID="{C25C0F82-45E5-4417-A2F3-782AB51C03CB}" presName="imgShp" presStyleLbl="fgImgPlace1" presStyleIdx="0" presStyleCnt="2" custScaleX="33969" custScaleY="12735"/>
      <dgm:spPr/>
    </dgm:pt>
    <dgm:pt modelId="{670CCCA0-DA2B-4A7A-B30C-0F790DB0840A}" type="pres">
      <dgm:prSet presAssocID="{C25C0F82-45E5-4417-A2F3-782AB51C03CB}" presName="txShp" presStyleLbl="node1" presStyleIdx="0" presStyleCnt="2" custScaleX="89568" custScaleY="30818" custLinFactNeighborX="22823">
        <dgm:presLayoutVars>
          <dgm:bulletEnabled val="1"/>
        </dgm:presLayoutVars>
      </dgm:prSet>
      <dgm:spPr/>
    </dgm:pt>
    <dgm:pt modelId="{A3FBA0AE-777C-489D-B0E0-511586D84589}" type="pres">
      <dgm:prSet presAssocID="{F790E942-661F-47C6-B0EA-582048CA43FC}" presName="spacing" presStyleCnt="0"/>
      <dgm:spPr/>
    </dgm:pt>
    <dgm:pt modelId="{4A1EEA25-5019-48F8-BAA9-9CD827074F67}" type="pres">
      <dgm:prSet presAssocID="{91C8CB97-2AC2-4C89-A045-F533C50BD701}" presName="composite" presStyleCnt="0"/>
      <dgm:spPr/>
    </dgm:pt>
    <dgm:pt modelId="{989B5FBC-9EE5-4676-B1AC-92B088B9A78C}" type="pres">
      <dgm:prSet presAssocID="{91C8CB97-2AC2-4C89-A045-F533C50BD701}" presName="imgShp" presStyleLbl="fgImgPlace1" presStyleIdx="1" presStyleCnt="2" custScaleX="41673" custScaleY="36399"/>
      <dgm:spPr/>
    </dgm:pt>
    <dgm:pt modelId="{CA6A7A69-AD1B-432A-B263-38E7A296C91C}" type="pres">
      <dgm:prSet presAssocID="{91C8CB97-2AC2-4C89-A045-F533C50BD701}" presName="txShp" presStyleLbl="node1" presStyleIdx="1" presStyleCnt="2" custScaleX="89568" custScaleY="30818" custLinFactNeighborX="21505" custLinFactNeighborY="-536">
        <dgm:presLayoutVars>
          <dgm:bulletEnabled val="1"/>
        </dgm:presLayoutVars>
      </dgm:prSet>
      <dgm:spPr/>
    </dgm:pt>
  </dgm:ptLst>
  <dgm:cxnLst>
    <dgm:cxn modelId="{6E76361D-F3BE-4C8A-9A74-40195C7AF246}" type="presOf" srcId="{8F0655F6-267C-472A-A676-D0B320AE3F0A}" destId="{6D625492-E65B-4702-8FAB-18BB09F48290}" srcOrd="0" destOrd="0" presId="urn:microsoft.com/office/officeart/2005/8/layout/vList3"/>
    <dgm:cxn modelId="{F9119269-9649-4749-B616-3A850A0AA6E4}" type="presOf" srcId="{91C8CB97-2AC2-4C89-A045-F533C50BD701}" destId="{CA6A7A69-AD1B-432A-B263-38E7A296C91C}" srcOrd="0" destOrd="0" presId="urn:microsoft.com/office/officeart/2005/8/layout/vList3"/>
    <dgm:cxn modelId="{5FFB6C6D-4F4D-4E8D-829A-285792FD240E}" srcId="{8F0655F6-267C-472A-A676-D0B320AE3F0A}" destId="{91C8CB97-2AC2-4C89-A045-F533C50BD701}" srcOrd="1" destOrd="0" parTransId="{223B41A1-717C-4887-825A-4B648DF9CCE8}" sibTransId="{058ABD14-81CB-4191-9893-3ADA19C1C504}"/>
    <dgm:cxn modelId="{F4728456-4FDB-47DF-AA73-8F1048C0DC0E}" type="presOf" srcId="{C25C0F82-45E5-4417-A2F3-782AB51C03CB}" destId="{670CCCA0-DA2B-4A7A-B30C-0F790DB0840A}" srcOrd="0" destOrd="0" presId="urn:microsoft.com/office/officeart/2005/8/layout/vList3"/>
    <dgm:cxn modelId="{5D60A7A1-C868-4A4A-878C-3DD4773C7136}" srcId="{8F0655F6-267C-472A-A676-D0B320AE3F0A}" destId="{C25C0F82-45E5-4417-A2F3-782AB51C03CB}" srcOrd="0" destOrd="0" parTransId="{1F6D271A-ADCC-4586-B399-A43504945BF6}" sibTransId="{F790E942-661F-47C6-B0EA-582048CA43FC}"/>
    <dgm:cxn modelId="{AE77BE73-8587-44C3-937F-BC37AE9BB883}" type="presParOf" srcId="{6D625492-E65B-4702-8FAB-18BB09F48290}" destId="{8A628F03-F9B0-40F7-AE06-8CAB3DC018AA}" srcOrd="0" destOrd="0" presId="urn:microsoft.com/office/officeart/2005/8/layout/vList3"/>
    <dgm:cxn modelId="{61CB8119-F26D-4287-8A3D-ACDC52DA6F10}" type="presParOf" srcId="{8A628F03-F9B0-40F7-AE06-8CAB3DC018AA}" destId="{D60495FF-894F-46DC-BCAF-04D968CD8B2F}" srcOrd="0" destOrd="0" presId="urn:microsoft.com/office/officeart/2005/8/layout/vList3"/>
    <dgm:cxn modelId="{F08CA6D8-296A-4A11-B079-D0A9134B69C1}" type="presParOf" srcId="{8A628F03-F9B0-40F7-AE06-8CAB3DC018AA}" destId="{670CCCA0-DA2B-4A7A-B30C-0F790DB0840A}" srcOrd="1" destOrd="0" presId="urn:microsoft.com/office/officeart/2005/8/layout/vList3"/>
    <dgm:cxn modelId="{1CA58B57-0F15-47D8-B8A1-904EB63C6815}" type="presParOf" srcId="{6D625492-E65B-4702-8FAB-18BB09F48290}" destId="{A3FBA0AE-777C-489D-B0E0-511586D84589}" srcOrd="1" destOrd="0" presId="urn:microsoft.com/office/officeart/2005/8/layout/vList3"/>
    <dgm:cxn modelId="{0580758C-F2F6-464E-800C-70276A6AD0F6}" type="presParOf" srcId="{6D625492-E65B-4702-8FAB-18BB09F48290}" destId="{4A1EEA25-5019-48F8-BAA9-9CD827074F67}" srcOrd="2" destOrd="0" presId="urn:microsoft.com/office/officeart/2005/8/layout/vList3"/>
    <dgm:cxn modelId="{69B5CE41-BC64-4F61-9D79-EDCEE1510BC6}" type="presParOf" srcId="{4A1EEA25-5019-48F8-BAA9-9CD827074F67}" destId="{989B5FBC-9EE5-4676-B1AC-92B088B9A78C}" srcOrd="0" destOrd="0" presId="urn:microsoft.com/office/officeart/2005/8/layout/vList3"/>
    <dgm:cxn modelId="{2ADA5C2E-2183-4598-8EC2-AAD796181A4A}" type="presParOf" srcId="{4A1EEA25-5019-48F8-BAA9-9CD827074F67}" destId="{CA6A7A69-AD1B-432A-B263-38E7A296C91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81BA-5417-44AC-9B9E-F3E1603F8509}">
      <dsp:nvSpPr>
        <dsp:cNvPr id="0" name=""/>
        <dsp:cNvSpPr/>
      </dsp:nvSpPr>
      <dsp:spPr>
        <a:xfrm>
          <a:off x="4" y="209904"/>
          <a:ext cx="2323922" cy="8229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Click on the Life Preserver</a:t>
          </a:r>
        </a:p>
      </dsp:txBody>
      <dsp:txXfrm>
        <a:off x="24108" y="234008"/>
        <a:ext cx="2275714" cy="774753"/>
      </dsp:txXfrm>
    </dsp:sp>
    <dsp:sp modelId="{B57B2351-6342-42A5-AFAE-0E73E041FAA2}">
      <dsp:nvSpPr>
        <dsp:cNvPr id="0" name=""/>
        <dsp:cNvSpPr/>
      </dsp:nvSpPr>
      <dsp:spPr>
        <a:xfrm>
          <a:off x="2550097" y="343760"/>
          <a:ext cx="479482" cy="576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50097" y="459026"/>
        <a:ext cx="335637" cy="345800"/>
      </dsp:txXfrm>
    </dsp:sp>
    <dsp:sp modelId="{729542FF-4934-4686-9D36-8389844DBDD0}">
      <dsp:nvSpPr>
        <dsp:cNvPr id="0" name=""/>
        <dsp:cNvSpPr/>
      </dsp:nvSpPr>
      <dsp:spPr>
        <a:xfrm>
          <a:off x="3228611" y="209904"/>
          <a:ext cx="2323922" cy="8229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Select ‘Mobil User Guide’</a:t>
          </a:r>
        </a:p>
      </dsp:txBody>
      <dsp:txXfrm>
        <a:off x="3252715" y="234008"/>
        <a:ext cx="2275714" cy="774753"/>
      </dsp:txXfrm>
    </dsp:sp>
    <dsp:sp modelId="{8BB8ACAF-C87D-4FAF-BD4F-B4F64E317169}">
      <dsp:nvSpPr>
        <dsp:cNvPr id="0" name=""/>
        <dsp:cNvSpPr/>
      </dsp:nvSpPr>
      <dsp:spPr>
        <a:xfrm rot="21562761">
          <a:off x="5793075" y="315263"/>
          <a:ext cx="510009" cy="576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93079" y="431358"/>
        <a:ext cx="357006" cy="345800"/>
      </dsp:txXfrm>
    </dsp:sp>
    <dsp:sp modelId="{FBA08DEA-A111-4DC9-A181-E78CED7C0B6A}">
      <dsp:nvSpPr>
        <dsp:cNvPr id="0" name=""/>
        <dsp:cNvSpPr/>
      </dsp:nvSpPr>
      <dsp:spPr>
        <a:xfrm>
          <a:off x="6514759" y="174306"/>
          <a:ext cx="2323922" cy="8229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 Search Bar or the Left panel </a:t>
          </a:r>
        </a:p>
      </dsp:txBody>
      <dsp:txXfrm>
        <a:off x="6538863" y="198410"/>
        <a:ext cx="2275714" cy="774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81BA-5417-44AC-9B9E-F3E1603F8509}">
      <dsp:nvSpPr>
        <dsp:cNvPr id="0" name=""/>
        <dsp:cNvSpPr/>
      </dsp:nvSpPr>
      <dsp:spPr>
        <a:xfrm>
          <a:off x="4323" y="802"/>
          <a:ext cx="2321653" cy="82215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Search for a Subject</a:t>
          </a:r>
          <a:endParaRPr lang="en-US" sz="2100" b="1" kern="1200" dirty="0">
            <a:solidFill>
              <a:schemeClr val="bg1"/>
            </a:solidFill>
          </a:endParaRPr>
        </a:p>
      </dsp:txBody>
      <dsp:txXfrm>
        <a:off x="28403" y="24882"/>
        <a:ext cx="2273493" cy="773997"/>
      </dsp:txXfrm>
    </dsp:sp>
    <dsp:sp modelId="{B57B2351-6342-42A5-AFAE-0E73E041FAA2}">
      <dsp:nvSpPr>
        <dsp:cNvPr id="0" name=""/>
        <dsp:cNvSpPr/>
      </dsp:nvSpPr>
      <dsp:spPr>
        <a:xfrm>
          <a:off x="2551927" y="134526"/>
          <a:ext cx="479014" cy="575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51927" y="249680"/>
        <a:ext cx="335310" cy="345462"/>
      </dsp:txXfrm>
    </dsp:sp>
    <dsp:sp modelId="{729542FF-4934-4686-9D36-8389844DBDD0}">
      <dsp:nvSpPr>
        <dsp:cNvPr id="0" name=""/>
        <dsp:cNvSpPr/>
      </dsp:nvSpPr>
      <dsp:spPr>
        <a:xfrm>
          <a:off x="3229777" y="802"/>
          <a:ext cx="2321653" cy="82215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 Search Bar or the Left panel </a:t>
          </a:r>
        </a:p>
      </dsp:txBody>
      <dsp:txXfrm>
        <a:off x="3253857" y="24882"/>
        <a:ext cx="2273493" cy="773997"/>
      </dsp:txXfrm>
    </dsp:sp>
    <dsp:sp modelId="{55C92F32-E5CE-4BC1-8FF7-A672ACCE0CA8}">
      <dsp:nvSpPr>
        <dsp:cNvPr id="0" name=""/>
        <dsp:cNvSpPr/>
      </dsp:nvSpPr>
      <dsp:spPr>
        <a:xfrm rot="21599580">
          <a:off x="5791752" y="123793"/>
          <a:ext cx="509481" cy="575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91752" y="238956"/>
        <a:ext cx="356637" cy="345462"/>
      </dsp:txXfrm>
    </dsp:sp>
    <dsp:sp modelId="{A0C88B2A-2719-4FBE-9D3E-61C876628FD7}">
      <dsp:nvSpPr>
        <dsp:cNvPr id="0" name=""/>
        <dsp:cNvSpPr/>
      </dsp:nvSpPr>
      <dsp:spPr>
        <a:xfrm>
          <a:off x="6512716" y="-22437"/>
          <a:ext cx="2321653" cy="86783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Choose the </a:t>
          </a:r>
          <a:r>
            <a:rPr lang="en-US" sz="2100" kern="1200"/>
            <a:t>best article</a:t>
          </a:r>
          <a:endParaRPr lang="en-US" sz="2100" kern="1200" dirty="0"/>
        </a:p>
      </dsp:txBody>
      <dsp:txXfrm>
        <a:off x="6538134" y="2981"/>
        <a:ext cx="2270817" cy="816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A36C0-0764-439E-853F-4C76986216E9}">
      <dsp:nvSpPr>
        <dsp:cNvPr id="0" name=""/>
        <dsp:cNvSpPr/>
      </dsp:nvSpPr>
      <dsp:spPr>
        <a:xfrm rot="21581760">
          <a:off x="23021" y="919865"/>
          <a:ext cx="160813" cy="22346"/>
        </a:xfrm>
        <a:custGeom>
          <a:avLst/>
          <a:gdLst/>
          <a:ahLst/>
          <a:cxnLst/>
          <a:rect l="0" t="0" r="0" b="0"/>
          <a:pathLst>
            <a:path>
              <a:moveTo>
                <a:pt x="0" y="11173"/>
              </a:moveTo>
              <a:lnTo>
                <a:pt x="160813" y="11173"/>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CD23386-01D0-45EE-9680-E1381D4B2AB3}">
      <dsp:nvSpPr>
        <dsp:cNvPr id="0" name=""/>
        <dsp:cNvSpPr/>
      </dsp:nvSpPr>
      <dsp:spPr>
        <a:xfrm flipH="1" flipV="1">
          <a:off x="636112" y="1441202"/>
          <a:ext cx="898867" cy="137764"/>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A2F9E-4DC9-469E-9875-1B5DE68BED32}">
      <dsp:nvSpPr>
        <dsp:cNvPr id="0" name=""/>
        <dsp:cNvSpPr/>
      </dsp:nvSpPr>
      <dsp:spPr>
        <a:xfrm>
          <a:off x="183827" y="365636"/>
          <a:ext cx="1061899" cy="112431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Help Files </a:t>
          </a:r>
          <a:endParaRPr lang="en-US" sz="2700" b="1" u="none" kern="1200" dirty="0">
            <a:solidFill>
              <a:schemeClr val="bg1"/>
            </a:solidFill>
          </a:endParaRPr>
        </a:p>
      </dsp:txBody>
      <dsp:txXfrm>
        <a:off x="339339" y="530288"/>
        <a:ext cx="750875" cy="795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CCA0-DA2B-4A7A-B30C-0F790DB0840A}">
      <dsp:nvSpPr>
        <dsp:cNvPr id="0" name=""/>
        <dsp:cNvSpPr/>
      </dsp:nvSpPr>
      <dsp:spPr>
        <a:xfrm rot="10800000">
          <a:off x="3304886" y="103918"/>
          <a:ext cx="4937767" cy="822963"/>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7571"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This can be done via the </a:t>
          </a:r>
          <a:r>
            <a:rPr lang="en-US" sz="2300" b="1" kern="1200" dirty="0"/>
            <a:t>Life Preserver</a:t>
          </a:r>
          <a:r>
            <a:rPr lang="en-US" sz="2300" kern="1200" dirty="0"/>
            <a:t> icon</a:t>
          </a:r>
        </a:p>
      </dsp:txBody>
      <dsp:txXfrm rot="10800000">
        <a:off x="3510627" y="103918"/>
        <a:ext cx="4732026" cy="822963"/>
      </dsp:txXfrm>
    </dsp:sp>
    <dsp:sp modelId="{D60495FF-894F-46DC-BCAF-04D968CD8B2F}">
      <dsp:nvSpPr>
        <dsp:cNvPr id="0" name=""/>
        <dsp:cNvSpPr/>
      </dsp:nvSpPr>
      <dsp:spPr>
        <a:xfrm>
          <a:off x="1305578" y="345362"/>
          <a:ext cx="907107" cy="3400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A7A69-AD1B-432A-B263-38E7A296C91C}">
      <dsp:nvSpPr>
        <dsp:cNvPr id="0" name=""/>
        <dsp:cNvSpPr/>
      </dsp:nvSpPr>
      <dsp:spPr>
        <a:xfrm rot="10800000">
          <a:off x="3283658" y="1654685"/>
          <a:ext cx="4937767" cy="822963"/>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7571"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Select </a:t>
          </a:r>
          <a:r>
            <a:rPr lang="en-US" sz="2300" b="1" kern="1200" dirty="0"/>
            <a:t>Support Ticket </a:t>
          </a:r>
          <a:r>
            <a:rPr lang="en-US" sz="2300" b="0" kern="1200" dirty="0"/>
            <a:t>to open tickets</a:t>
          </a:r>
        </a:p>
      </dsp:txBody>
      <dsp:txXfrm rot="10800000">
        <a:off x="3489399" y="1654685"/>
        <a:ext cx="4732026" cy="822963"/>
      </dsp:txXfrm>
    </dsp:sp>
    <dsp:sp modelId="{989B5FBC-9EE5-4676-B1AC-92B088B9A78C}">
      <dsp:nvSpPr>
        <dsp:cNvPr id="0" name=""/>
        <dsp:cNvSpPr/>
      </dsp:nvSpPr>
      <dsp:spPr>
        <a:xfrm>
          <a:off x="1254146" y="1594481"/>
          <a:ext cx="1112834" cy="9719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ea typeface="EMprint Regular" charset="0"/>
              <a:cs typeface="EMprint Regular"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422A02-7FE7-C24E-8052-186DCF53D136}" type="datetimeFigureOut">
              <a:rPr lang="en-US" smtClean="0">
                <a:ea typeface="EMprint Regular" charset="0"/>
                <a:cs typeface="EMprint Regular" charset="0"/>
              </a:rPr>
              <a:t>5/22/2024</a:t>
            </a:fld>
            <a:endParaRPr lang="en-US" dirty="0">
              <a:ea typeface="EMprint Regular" charset="0"/>
              <a:cs typeface="EMprint Regular"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ea typeface="EMprint Regular" charset="0"/>
              <a:cs typeface="EMprint Regular"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368AF2-0544-CD49-839B-52BC8140B05B}" type="slidenum">
              <a:rPr lang="en-US" smtClean="0">
                <a:ea typeface="EMprint Regular" charset="0"/>
                <a:cs typeface="EMprint Regular" charset="0"/>
              </a:rPr>
              <a:t>‹#›</a:t>
            </a:fld>
            <a:endParaRPr lang="en-US" dirty="0">
              <a:ea typeface="EMprint Regular" charset="0"/>
              <a:cs typeface="EMprint Regular" charset="0"/>
            </a:endParaRPr>
          </a:p>
        </p:txBody>
      </p:sp>
    </p:spTree>
    <p:extLst>
      <p:ext uri="{BB962C8B-B14F-4D97-AF65-F5344CB8AC3E}">
        <p14:creationId xmlns:p14="http://schemas.microsoft.com/office/powerpoint/2010/main" val="3029110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EMprint" panose="020B0503020204020204" pitchFamily="34" charset="0"/>
                <a:ea typeface="EMprint" panose="020B0503020204020204" pitchFamily="34" charset="0"/>
                <a:cs typeface="EMprin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EMprint" panose="020B0503020204020204" pitchFamily="34" charset="0"/>
                <a:ea typeface="EMprint" panose="020B0503020204020204" pitchFamily="34" charset="0"/>
                <a:cs typeface="EMprint"/>
              </a:defRPr>
            </a:lvl1pPr>
          </a:lstStyle>
          <a:p>
            <a:fld id="{2993A11A-F6A3-7043-ACF7-3661B650AFBB}" type="datetimeFigureOut">
              <a:rPr lang="en-US" smtClean="0"/>
              <a:pPr/>
              <a:t>5/22/2024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EMprint" panose="020B0503020204020204" pitchFamily="34" charset="0"/>
                <a:ea typeface="EMprint" panose="020B0503020204020204" pitchFamily="34" charset="0"/>
                <a:cs typeface="EMprin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EMprint" panose="020B0503020204020204" pitchFamily="34" charset="0"/>
                <a:ea typeface="EMprint" panose="020B0503020204020204" pitchFamily="34" charset="0"/>
                <a:cs typeface="EMprint"/>
              </a:defRPr>
            </a:lvl1pPr>
          </a:lstStyle>
          <a:p>
            <a:fld id="{F9EC3AE7-E7CD-3E40-8A99-1203D93D3F3D}" type="slidenum">
              <a:rPr lang="en-US" smtClean="0"/>
              <a:pPr/>
              <a:t>‹#›</a:t>
            </a:fld>
            <a:endParaRPr lang="en-US" dirty="0"/>
          </a:p>
        </p:txBody>
      </p:sp>
    </p:spTree>
    <p:extLst>
      <p:ext uri="{BB962C8B-B14F-4D97-AF65-F5344CB8AC3E}">
        <p14:creationId xmlns:p14="http://schemas.microsoft.com/office/powerpoint/2010/main" val="778668903"/>
      </p:ext>
    </p:extLst>
  </p:cSld>
  <p:clrMap bg1="lt1" tx1="dk1" bg2="lt2" tx2="dk2" accent1="accent1" accent2="accent2" accent3="accent3" accent4="accent4" accent5="accent5" accent6="accent6" hlink="hlink" folHlink="folHlink"/>
  <p:hf hdr="0" ftr="0" dt="0"/>
  <p:notesStyle>
    <a:lvl1pPr marL="0" algn="l" defTabSz="408184" rtl="0" eaLnBrk="1" latinLnBrk="0" hangingPunct="1">
      <a:defRPr sz="1100" kern="1200">
        <a:solidFill>
          <a:schemeClr val="tx1"/>
        </a:solidFill>
        <a:latin typeface="EMprint" panose="020B0503020204020204" pitchFamily="34" charset="0"/>
        <a:ea typeface="+mn-ea"/>
        <a:cs typeface="+mn-cs"/>
      </a:defRPr>
    </a:lvl1pPr>
    <a:lvl2pPr marL="408184" algn="l" defTabSz="408184" rtl="0" eaLnBrk="1" latinLnBrk="0" hangingPunct="1">
      <a:defRPr sz="1100" kern="1200">
        <a:solidFill>
          <a:schemeClr val="tx1"/>
        </a:solidFill>
        <a:latin typeface="EMprint" panose="020B0503020204020204" pitchFamily="34" charset="0"/>
        <a:ea typeface="+mn-ea"/>
        <a:cs typeface="+mn-cs"/>
      </a:defRPr>
    </a:lvl2pPr>
    <a:lvl3pPr marL="816368" algn="l" defTabSz="408184" rtl="0" eaLnBrk="1" latinLnBrk="0" hangingPunct="1">
      <a:defRPr sz="1100" kern="1200">
        <a:solidFill>
          <a:schemeClr val="tx1"/>
        </a:solidFill>
        <a:latin typeface="EMprint" panose="020B0503020204020204" pitchFamily="34" charset="0"/>
        <a:ea typeface="+mn-ea"/>
        <a:cs typeface="+mn-cs"/>
      </a:defRPr>
    </a:lvl3pPr>
    <a:lvl4pPr marL="1224551" algn="l" defTabSz="408184" rtl="0" eaLnBrk="1" latinLnBrk="0" hangingPunct="1">
      <a:defRPr sz="1100" kern="1200">
        <a:solidFill>
          <a:schemeClr val="tx1"/>
        </a:solidFill>
        <a:latin typeface="EMprint" panose="020B0503020204020204" pitchFamily="34" charset="0"/>
        <a:ea typeface="+mn-ea"/>
        <a:cs typeface="+mn-cs"/>
      </a:defRPr>
    </a:lvl4pPr>
    <a:lvl5pPr marL="1632735" algn="l" defTabSz="408184" rtl="0" eaLnBrk="1" latinLnBrk="0" hangingPunct="1">
      <a:defRPr sz="1100" kern="1200">
        <a:solidFill>
          <a:schemeClr val="tx1"/>
        </a:solidFill>
        <a:latin typeface="EMprint" panose="020B0503020204020204" pitchFamily="34" charset="0"/>
        <a:ea typeface="+mn-ea"/>
        <a:cs typeface="+mn-cs"/>
      </a:defRPr>
    </a:lvl5pPr>
    <a:lvl6pPr marL="2040918" algn="l" defTabSz="408184" rtl="0" eaLnBrk="1" latinLnBrk="0" hangingPunct="1">
      <a:defRPr sz="1100" kern="1200">
        <a:solidFill>
          <a:schemeClr val="tx1"/>
        </a:solidFill>
        <a:latin typeface="+mn-lt"/>
        <a:ea typeface="+mn-ea"/>
        <a:cs typeface="+mn-cs"/>
      </a:defRPr>
    </a:lvl6pPr>
    <a:lvl7pPr marL="2449102" algn="l" defTabSz="408184" rtl="0" eaLnBrk="1" latinLnBrk="0" hangingPunct="1">
      <a:defRPr sz="1100" kern="1200">
        <a:solidFill>
          <a:schemeClr val="tx1"/>
        </a:solidFill>
        <a:latin typeface="+mn-lt"/>
        <a:ea typeface="+mn-ea"/>
        <a:cs typeface="+mn-cs"/>
      </a:defRPr>
    </a:lvl7pPr>
    <a:lvl8pPr marL="2857286" algn="l" defTabSz="408184" rtl="0" eaLnBrk="1" latinLnBrk="0" hangingPunct="1">
      <a:defRPr sz="1100" kern="1200">
        <a:solidFill>
          <a:schemeClr val="tx1"/>
        </a:solidFill>
        <a:latin typeface="+mn-lt"/>
        <a:ea typeface="+mn-ea"/>
        <a:cs typeface="+mn-cs"/>
      </a:defRPr>
    </a:lvl8pPr>
    <a:lvl9pPr marL="3265469" algn="l" defTabSz="40818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sz="1400"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927A4A42-AA02-DB41-9713-EFAA701BD562}"/>
              </a:ext>
            </a:extLst>
          </p:cNvPr>
          <p:cNvPicPr>
            <a:picLocks noChangeAspect="1"/>
          </p:cNvPicPr>
          <p:nvPr userDrawn="1"/>
        </p:nvPicPr>
        <p:blipFill>
          <a:blip r:embed="rId2"/>
          <a:stretch>
            <a:fillRect/>
          </a:stretch>
        </p:blipFill>
        <p:spPr>
          <a:xfrm>
            <a:off x="6944164" y="3895725"/>
            <a:ext cx="2199836" cy="1234440"/>
          </a:xfrm>
          <a:prstGeom prst="rect">
            <a:avLst/>
          </a:prstGeom>
        </p:spPr>
      </p:pic>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2" name="Picture 11">
            <a:extLst>
              <a:ext uri="{FF2B5EF4-FFF2-40B4-BE49-F238E27FC236}">
                <a16:creationId xmlns:a16="http://schemas.microsoft.com/office/drawing/2014/main" id="{1FAF2089-B493-604A-9EB3-F316DE5AAB7A}"/>
              </a:ext>
            </a:extLst>
          </p:cNvPr>
          <p:cNvPicPr>
            <a:picLocks noChangeAspect="1"/>
          </p:cNvPicPr>
          <p:nvPr userDrawn="1"/>
        </p:nvPicPr>
        <p:blipFill>
          <a:blip r:embed="rId3"/>
          <a:stretch>
            <a:fillRect/>
          </a:stretch>
        </p:blipFill>
        <p:spPr>
          <a:xfrm>
            <a:off x="0" y="3904488"/>
            <a:ext cx="2895939" cy="1243584"/>
          </a:xfrm>
          <a:prstGeom prst="rect">
            <a:avLst/>
          </a:prstGeom>
        </p:spPr>
      </p:pic>
    </p:spTree>
    <p:extLst>
      <p:ext uri="{BB962C8B-B14F-4D97-AF65-F5344CB8AC3E}">
        <p14:creationId xmlns:p14="http://schemas.microsoft.com/office/powerpoint/2010/main" val="292876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marL="0" marR="0" indent="0" algn="l" defTabSz="408184" rtl="0" eaLnBrk="1" fontAlgn="base" latinLnBrk="0" hangingPunct="1">
              <a:lnSpc>
                <a:spcPct val="100000"/>
              </a:lnSpc>
              <a:spcBef>
                <a:spcPct val="0"/>
              </a:spcBef>
              <a:spcAft>
                <a:spcPct val="0"/>
              </a:spcAft>
              <a:buClrTx/>
              <a:buSzTx/>
              <a:buFont typeface="Arial" charset="0"/>
              <a:buNone/>
              <a:tabLst/>
              <a:defRPr/>
            </a:lvl1pPr>
            <a:lvl2pPr marL="179388" marR="0" indent="-173038" algn="l" defTabSz="408184" rtl="0" eaLnBrk="1" fontAlgn="base" latinLnBrk="0" hangingPunct="1">
              <a:lnSpc>
                <a:spcPct val="100000"/>
              </a:lnSpc>
              <a:spcBef>
                <a:spcPts val="0"/>
              </a:spcBef>
              <a:spcAft>
                <a:spcPct val="0"/>
              </a:spcAft>
              <a:buClrTx/>
              <a:buSzTx/>
              <a:buFont typeface="Arial" charset="0"/>
              <a:buChar char="•"/>
              <a:tabLst/>
              <a:defRPr/>
            </a:lvl2pPr>
            <a:lvl3pPr marL="400050" marR="0" indent="-228600" algn="l" defTabSz="408184" rtl="0" eaLnBrk="1" fontAlgn="base" latinLnBrk="0" hangingPunct="1">
              <a:lnSpc>
                <a:spcPct val="100000"/>
              </a:lnSpc>
              <a:spcBef>
                <a:spcPct val="0"/>
              </a:spcBef>
              <a:spcAft>
                <a:spcPct val="0"/>
              </a:spcAft>
              <a:buClrTx/>
              <a:buSzTx/>
              <a:buFont typeface="System Font Regular"/>
              <a:buChar char="—"/>
              <a:tabLst/>
              <a:defRPr/>
            </a:lvl3pPr>
            <a:lvl4pPr marL="571500" marR="0" indent="-171450" algn="l" defTabSz="508814" rtl="0" eaLnBrk="1" fontAlgn="base" latinLnBrk="0" hangingPunct="1">
              <a:lnSpc>
                <a:spcPct val="100000"/>
              </a:lnSpc>
              <a:spcBef>
                <a:spcPct val="0"/>
              </a:spcBef>
              <a:spcAft>
                <a:spcPct val="0"/>
              </a:spcAft>
              <a:buClrTx/>
              <a:buSzPct val="80000"/>
              <a:buFont typeface="Wingdings" pitchFamily="2" charset="2"/>
              <a:buChar char="§"/>
              <a:tabLst/>
              <a:defRPr/>
            </a:lvl4pPr>
            <a:lvl5pPr marL="747713" marR="0" indent="-176213" algn="l" defTabSz="408184" rtl="0" eaLnBrk="1" fontAlgn="base" latinLnBrk="0" hangingPunct="1">
              <a:lnSpc>
                <a:spcPct val="100000"/>
              </a:lnSpc>
              <a:spcBef>
                <a:spcPct val="0"/>
              </a:spcBef>
              <a:spcAft>
                <a:spcPct val="0"/>
              </a:spcAft>
              <a:buClrTx/>
              <a:buSzTx/>
              <a:buFont typeface="System Font Regular"/>
              <a:buChar char="–"/>
              <a:tabLst/>
              <a:defRPr/>
            </a:lvl5pPr>
          </a:lstStyle>
          <a:p>
            <a:pPr marL="0" marR="0" lvl="0" indent="0" algn="l" defTabSz="408184"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rPr>
              <a:t>Click to edit Master text styles</a:t>
            </a:r>
          </a:p>
          <a:p>
            <a:pPr marL="179388" marR="0" lvl="1" indent="-173038" algn="l" defTabSz="408184" rtl="0" eaLnBrk="1" fontAlgn="base" latinLnBrk="0" hangingPunct="1">
              <a:lnSpc>
                <a:spcPct val="100000"/>
              </a:lnSpc>
              <a:spcBef>
                <a:spcPts val="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Second level</a:t>
            </a:r>
          </a:p>
          <a:p>
            <a:pPr marL="400050" marR="0" lvl="2" indent="-228600" algn="l" defTabSz="408184" rtl="0" eaLnBrk="1" fontAlgn="base" latinLnBrk="0" hangingPunct="1">
              <a:lnSpc>
                <a:spcPct val="100000"/>
              </a:lnSpc>
              <a:spcBef>
                <a:spcPct val="0"/>
              </a:spcBef>
              <a:spcAft>
                <a:spcPct val="0"/>
              </a:spcAft>
              <a:buClrTx/>
              <a:buSzTx/>
              <a:buFont typeface="System Font Regular"/>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Third level</a:t>
            </a:r>
          </a:p>
          <a:p>
            <a:pPr marL="571500" marR="0" lvl="3" indent="-171450" algn="l" defTabSz="508814" rtl="0" eaLnBrk="1" fontAlgn="base" latinLnBrk="0" hangingPunct="1">
              <a:lnSpc>
                <a:spcPct val="100000"/>
              </a:lnSpc>
              <a:spcBef>
                <a:spcPct val="0"/>
              </a:spcBef>
              <a:spcAft>
                <a:spcPct val="0"/>
              </a:spcAft>
              <a:buClrTx/>
              <a:buSzPct val="80000"/>
              <a:buFont typeface="Wingdings" pitchFamily="2" charset="2"/>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Fourth level</a:t>
            </a:r>
          </a:p>
          <a:p>
            <a:pPr marL="747713" marR="0" lvl="4" indent="-176213" algn="l" defTabSz="408184" rtl="0" eaLnBrk="1" fontAlgn="base" latinLnBrk="0" hangingPunct="1">
              <a:lnSpc>
                <a:spcPct val="100000"/>
              </a:lnSpc>
              <a:spcBef>
                <a:spcPct val="0"/>
              </a:spcBef>
              <a:spcAft>
                <a:spcPct val="0"/>
              </a:spcAft>
              <a:buClrTx/>
              <a:buSzTx/>
              <a:buFont typeface="System Font Regular"/>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Fifth level</a:t>
            </a:r>
          </a:p>
        </p:txBody>
      </p:sp>
      <p:pic>
        <p:nvPicPr>
          <p:cNvPr id="7" name="Picture 6">
            <a:extLst>
              <a:ext uri="{FF2B5EF4-FFF2-40B4-BE49-F238E27FC236}">
                <a16:creationId xmlns:a16="http://schemas.microsoft.com/office/drawing/2014/main" id="{767EF5D3-8C56-C241-886B-FEB0893DF9BE}"/>
              </a:ext>
            </a:extLst>
          </p:cNvPr>
          <p:cNvPicPr>
            <a:picLocks noChangeAspect="1"/>
          </p:cNvPicPr>
          <p:nvPr userDrawn="1"/>
        </p:nvPicPr>
        <p:blipFill>
          <a:blip r:embed="rId2"/>
          <a:stretch>
            <a:fillRect/>
          </a:stretch>
        </p:blipFill>
        <p:spPr>
          <a:xfrm>
            <a:off x="7806029" y="4503420"/>
            <a:ext cx="1140883" cy="640080"/>
          </a:xfrm>
          <a:prstGeom prst="rect">
            <a:avLst/>
          </a:prstGeom>
        </p:spPr>
      </p:pic>
      <p:sp>
        <p:nvSpPr>
          <p:cNvPr id="5" name="Footer Placeholder 4">
            <a:extLst>
              <a:ext uri="{FF2B5EF4-FFF2-40B4-BE49-F238E27FC236}">
                <a16:creationId xmlns:a16="http://schemas.microsoft.com/office/drawing/2014/main" id="{EDEBABFA-C02F-4841-B1AE-0EFD0F70B9ED}"/>
              </a:ext>
            </a:extLst>
          </p:cNvPr>
          <p:cNvSpPr>
            <a:spLocks noGrp="1"/>
          </p:cNvSpPr>
          <p:nvPr>
            <p:ph type="ftr" sz="quarter" idx="13"/>
          </p:nvPr>
        </p:nvSpPr>
        <p:spPr/>
        <p:txBody>
          <a:bodyPr/>
          <a:lstStyle/>
          <a:p>
            <a:r>
              <a:rPr lang="en-US" sz="900"/>
              <a:t>Footer</a:t>
            </a:r>
            <a:endParaRPr lang="en-US" sz="900" dirty="0"/>
          </a:p>
        </p:txBody>
      </p:sp>
      <p:sp>
        <p:nvSpPr>
          <p:cNvPr id="9" name="Slide Number Placeholder 8">
            <a:extLst>
              <a:ext uri="{FF2B5EF4-FFF2-40B4-BE49-F238E27FC236}">
                <a16:creationId xmlns:a16="http://schemas.microsoft.com/office/drawing/2014/main" id="{0A8D603B-A1EB-3D4F-A444-ADC658BC9689}"/>
              </a:ext>
            </a:extLst>
          </p:cNvPr>
          <p:cNvSpPr>
            <a:spLocks noGrp="1"/>
          </p:cNvSpPr>
          <p:nvPr>
            <p:ph type="sldNum" sz="quarter" idx="14"/>
          </p:nvPr>
        </p:nvSpPr>
        <p:spPr/>
        <p:txBody>
          <a:bodyPr/>
          <a:lstStyle/>
          <a:p>
            <a:fld id="{6BCEAF00-35EE-2349-AC37-D94588E1CC52}" type="slidenum">
              <a:rPr lang="en-US" smtClean="0"/>
              <a:pPr/>
              <a:t>‹#›</a:t>
            </a:fld>
            <a:endParaRPr lang="en-US" sz="900" dirty="0"/>
          </a:p>
        </p:txBody>
      </p:sp>
    </p:spTree>
    <p:extLst>
      <p:ext uri="{BB962C8B-B14F-4D97-AF65-F5344CB8AC3E}">
        <p14:creationId xmlns:p14="http://schemas.microsoft.com/office/powerpoint/2010/main" val="414220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E78D09-19F0-1344-8D8E-63852A1C9EC9}"/>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25A3F05-5953-F04B-A4D8-2C39185F9C57}"/>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72966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userDrawn="1"/>
        </p:nvSpPr>
        <p:spPr>
          <a:xfrm>
            <a:off x="0" y="1247775"/>
            <a:ext cx="9144000" cy="389572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0AB9A15-0C29-7A40-BEDD-0F015DC14BC1}"/>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45836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userDrawn="1"/>
        </p:nvSpPr>
        <p:spPr>
          <a:xfrm>
            <a:off x="0" y="1"/>
            <a:ext cx="9144000"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A16C184-D6F7-C646-86F9-2BE885BAD574}"/>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36967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5991225" y="0"/>
            <a:ext cx="3152775"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B8C90D13-BDE9-314D-9441-EA34B075B5BC}"/>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1903166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5991225" y="0"/>
            <a:ext cx="3152775"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260B25CB-617E-C44F-A419-5A27A2AA5523}"/>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582187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hot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2609849" cy="858044"/>
          </a:xfrm>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6" y="1609725"/>
            <a:ext cx="2609849"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3152775" y="0"/>
            <a:ext cx="5991226"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FCE39A-6646-6C45-A031-D2ADF2672A98}"/>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69186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BFE38-FAC4-744A-B297-A3C689B4EE13}"/>
              </a:ext>
            </a:extLst>
          </p:cNvPr>
          <p:cNvSpPr/>
          <p:nvPr userDrawn="1"/>
        </p:nvSpPr>
        <p:spPr>
          <a:xfrm>
            <a:off x="0" y="0"/>
            <a:ext cx="3152775"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2609849" cy="858044"/>
          </a:xfrm>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2609850"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908100A4-DE11-5845-B611-98EE2B42F408}"/>
              </a:ext>
            </a:extLst>
          </p:cNvPr>
          <p:cNvSpPr>
            <a:spLocks noGrp="1"/>
          </p:cNvSpPr>
          <p:nvPr>
            <p:ph type="chart" sz="quarter" idx="13"/>
          </p:nvPr>
        </p:nvSpPr>
        <p:spPr>
          <a:xfrm>
            <a:off x="3152775" y="0"/>
            <a:ext cx="5991225" cy="5143500"/>
          </a:xfrm>
        </p:spPr>
        <p:txBody>
          <a:bodyPr anchor="ctr"/>
          <a:lstStyle>
            <a:lvl1pPr algn="ctr">
              <a:defRPr/>
            </a:lvl1pPr>
          </a:lstStyle>
          <a:p>
            <a:r>
              <a:rPr lang="en-US" dirty="0"/>
              <a:t>Click icon to add chart</a:t>
            </a:r>
          </a:p>
        </p:txBody>
      </p:sp>
      <p:pic>
        <p:nvPicPr>
          <p:cNvPr id="12" name="Picture 11">
            <a:extLst>
              <a:ext uri="{FF2B5EF4-FFF2-40B4-BE49-F238E27FC236}">
                <a16:creationId xmlns:a16="http://schemas.microsoft.com/office/drawing/2014/main" id="{88ADBE54-C06F-AC41-BF76-BA7FDCFFA903}"/>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864561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chart_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FF8952-F23C-F54E-ABF4-C357ED58FB15}"/>
              </a:ext>
            </a:extLst>
          </p:cNvPr>
          <p:cNvSpPr/>
          <p:nvPr userDrawn="1"/>
        </p:nvSpPr>
        <p:spPr>
          <a:xfrm>
            <a:off x="0" y="0"/>
            <a:ext cx="5991225" cy="51435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6" y="1609725"/>
            <a:ext cx="55816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176F1AE0-CC08-D046-A78B-18172433BD90}"/>
              </a:ext>
            </a:extLst>
          </p:cNvPr>
          <p:cNvSpPr>
            <a:spLocks noGrp="1"/>
          </p:cNvSpPr>
          <p:nvPr>
            <p:ph type="chart" sz="quarter" idx="13"/>
          </p:nvPr>
        </p:nvSpPr>
        <p:spPr>
          <a:xfrm>
            <a:off x="5991225" y="0"/>
            <a:ext cx="3152775" cy="5143500"/>
          </a:xfrm>
        </p:spPr>
        <p:txBody>
          <a:bodyPr anchor="ctr"/>
          <a:lstStyle>
            <a:lvl1pPr algn="ctr">
              <a:defRPr/>
            </a:lvl1pPr>
          </a:lstStyle>
          <a:p>
            <a:r>
              <a:rPr lang="en-US" dirty="0"/>
              <a:t>Click icon to add chart</a:t>
            </a:r>
          </a:p>
        </p:txBody>
      </p:sp>
      <p:pic>
        <p:nvPicPr>
          <p:cNvPr id="11" name="Picture 10">
            <a:extLst>
              <a:ext uri="{FF2B5EF4-FFF2-40B4-BE49-F238E27FC236}">
                <a16:creationId xmlns:a16="http://schemas.microsoft.com/office/drawing/2014/main" id="{90A3A8BF-ED2E-0D45-9692-C66CC1839D5F}"/>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11968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1" y="0"/>
            <a:ext cx="9144001"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2609849" cy="858044"/>
          </a:xfrm>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247775"/>
            <a:ext cx="2609849"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6DF78E5-1153-834D-9AD9-9A00D185578D}"/>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408542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BE1461D-DAF5-4E45-8503-2582EA21EA08}"/>
              </a:ext>
            </a:extLst>
          </p:cNvPr>
          <p:cNvSpPr>
            <a:spLocks noGrp="1"/>
          </p:cNvSpPr>
          <p:nvPr>
            <p:ph type="pic" sz="quarter" idx="12" hasCustomPrompt="1"/>
          </p:nvPr>
        </p:nvSpPr>
        <p:spPr>
          <a:xfrm>
            <a:off x="0" y="1"/>
            <a:ext cx="9144000" cy="3895724"/>
          </a:xfrm>
          <a:pattFill prst="wdUpDiag">
            <a:fgClr>
              <a:schemeClr val="bg1">
                <a:lumMod val="85000"/>
              </a:schemeClr>
            </a:fgClr>
            <a:bgClr>
              <a:schemeClr val="bg1"/>
            </a:bgClr>
          </a:pattFill>
        </p:spPr>
        <p:txBody>
          <a:bodyPr anchor="ctr"/>
          <a:lstStyle>
            <a:lvl1pPr algn="ctr">
              <a:defRPr>
                <a:solidFill>
                  <a:schemeClr val="bg2"/>
                </a:solidFill>
              </a:defRPr>
            </a:lvl1pPr>
          </a:lstStyle>
          <a:p>
            <a:r>
              <a:rPr lang="en-US" dirty="0"/>
              <a:t>Click icon to add photo</a:t>
            </a:r>
          </a:p>
        </p:txBody>
      </p:sp>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a:xfrm>
            <a:off x="409576" y="855664"/>
            <a:ext cx="5581650" cy="1072528"/>
          </a:xfrm>
        </p:spPr>
        <p:txBody>
          <a:bodyPr/>
          <a:lstStyle>
            <a:lvl1pP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927A4A42-AA02-DB41-9713-EFAA701BD562}"/>
              </a:ext>
            </a:extLst>
          </p:cNvPr>
          <p:cNvPicPr>
            <a:picLocks noChangeAspect="1"/>
          </p:cNvPicPr>
          <p:nvPr userDrawn="1"/>
        </p:nvPicPr>
        <p:blipFill>
          <a:blip r:embed="rId2"/>
          <a:stretch>
            <a:fillRect/>
          </a:stretch>
        </p:blipFill>
        <p:spPr>
          <a:xfrm>
            <a:off x="6944164" y="3895725"/>
            <a:ext cx="2199836" cy="1234440"/>
          </a:xfrm>
          <a:prstGeom prst="rect">
            <a:avLst/>
          </a:prstGeom>
        </p:spPr>
      </p:pic>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lvl1pPr>
              <a:defRPr>
                <a:solidFill>
                  <a:schemeClr val="accent1"/>
                </a:solidFill>
              </a:defRPr>
            </a:lvl1pPr>
          </a:lstStyle>
          <a:p>
            <a:pPr lvl="0"/>
            <a:r>
              <a:rPr lang="en-US" dirty="0"/>
              <a:t>Presenter name</a:t>
            </a:r>
          </a:p>
        </p:txBody>
      </p:sp>
      <p:pic>
        <p:nvPicPr>
          <p:cNvPr id="13" name="Picture 12">
            <a:extLst>
              <a:ext uri="{FF2B5EF4-FFF2-40B4-BE49-F238E27FC236}">
                <a16:creationId xmlns:a16="http://schemas.microsoft.com/office/drawing/2014/main" id="{3297B716-6AFF-E04A-B8D6-942122220854}"/>
              </a:ext>
            </a:extLst>
          </p:cNvPr>
          <p:cNvPicPr>
            <a:picLocks noChangeAspect="1"/>
          </p:cNvPicPr>
          <p:nvPr userDrawn="1"/>
        </p:nvPicPr>
        <p:blipFill>
          <a:blip r:embed="rId3"/>
          <a:stretch>
            <a:fillRect/>
          </a:stretch>
        </p:blipFill>
        <p:spPr>
          <a:xfrm>
            <a:off x="0" y="3904488"/>
            <a:ext cx="2895939" cy="1243584"/>
          </a:xfrm>
          <a:prstGeom prst="rect">
            <a:avLst/>
          </a:prstGeom>
        </p:spPr>
      </p:pic>
    </p:spTree>
    <p:extLst>
      <p:ext uri="{BB962C8B-B14F-4D97-AF65-F5344CB8AC3E}">
        <p14:creationId xmlns:p14="http://schemas.microsoft.com/office/powerpoint/2010/main" val="226838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409575" y="1609724"/>
            <a:ext cx="39814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4752975" y="1609724"/>
            <a:ext cx="39814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CC9775-CAB4-894D-B4EF-B28647965C17}"/>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37078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3CC287-AAD9-B94D-8180-389870D260F2}"/>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409575" y="1609724"/>
            <a:ext cx="39814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4752975" y="1609724"/>
            <a:ext cx="39814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9B304-F39D-6E48-A380-21A71002838B}"/>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585150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B2B40B-2C3E-6147-B2CE-12E6A9FEA3D6}"/>
              </a:ext>
            </a:extLst>
          </p:cNvPr>
          <p:cNvSpPr/>
          <p:nvPr userDrawn="1"/>
        </p:nvSpPr>
        <p:spPr>
          <a:xfrm>
            <a:off x="4572000" y="1"/>
            <a:ext cx="4572000" cy="51435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61B8E052-63F9-F945-AD73-5CCAC9612CF3}"/>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409575" y="1609724"/>
            <a:ext cx="39814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4752975" y="1609724"/>
            <a:ext cx="39814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62FADE6-3888-BD45-9203-BA72A3BFFBB3}"/>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4167153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5581650" cy="277018"/>
          </a:xfrm>
        </p:spPr>
        <p:txBody>
          <a:bodyPr/>
          <a:lstStyle>
            <a:lvl1pPr>
              <a:defRPr sz="1600" b="1">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676276"/>
            <a:ext cx="2609850" cy="3648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676276"/>
            <a:ext cx="2609850" cy="3648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A63BB4DF-2F78-5845-ABD8-A17C5BC836E7}"/>
              </a:ext>
            </a:extLst>
          </p:cNvPr>
          <p:cNvSpPr>
            <a:spLocks noGrp="1"/>
          </p:cNvSpPr>
          <p:nvPr>
            <p:ph type="pic" sz="quarter" idx="14" hasCustomPrompt="1"/>
          </p:nvPr>
        </p:nvSpPr>
        <p:spPr>
          <a:xfrm>
            <a:off x="5991225" y="0"/>
            <a:ext cx="3152775"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BA1B90-2758-EE4E-A0C6-0F3F1127DEC2}"/>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17054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1609724"/>
            <a:ext cx="26098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1619249"/>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1609724"/>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8ED43C-C1DD-F74B-9F6F-EAE138E6A4AF}"/>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98089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8A9486-7598-4F48-B98B-C5A8FE7DDE3E}"/>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1609724"/>
            <a:ext cx="26098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1619249"/>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1609724"/>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16E50D8-7E95-F241-8172-DD43AA276D71}"/>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1571932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60BC1-F6CE-7341-A5C0-9FAE184014F4}"/>
              </a:ext>
            </a:extLst>
          </p:cNvPr>
          <p:cNvSpPr/>
          <p:nvPr userDrawn="1"/>
        </p:nvSpPr>
        <p:spPr>
          <a:xfrm>
            <a:off x="3152775" y="1"/>
            <a:ext cx="2838450" cy="51435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9B8A9486-7598-4F48-B98B-C5A8FE7DDE3E}"/>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1609724"/>
            <a:ext cx="26098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1619249"/>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1609724"/>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A2FF9BA-3963-3145-AF02-363446F13FC2}"/>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40318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and phot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2571750"/>
            <a:ext cx="2609850" cy="1724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2581275"/>
            <a:ext cx="2609850" cy="1724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2571750"/>
            <a:ext cx="2609850" cy="1724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0"/>
            <a:ext cx="9144000" cy="2105025"/>
          </a:xfrm>
          <a:pattFill prst="wdUpDiag">
            <a:fgClr>
              <a:schemeClr val="bg1">
                <a:lumMod val="85000"/>
              </a:schemeClr>
            </a:fgClr>
            <a:bgClr>
              <a:schemeClr val="bg1"/>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C4F4112B-E244-3A44-A191-0463D3FC3D9D}"/>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13834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and photo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3048001"/>
            <a:ext cx="9144000" cy="2095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676275"/>
            <a:ext cx="2609850" cy="18954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687231"/>
            <a:ext cx="2609850" cy="1884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677706"/>
            <a:ext cx="2609850" cy="1884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62C33D8-443D-854F-9B68-37E5FAE65EB8}"/>
              </a:ext>
            </a:extLst>
          </p:cNvPr>
          <p:cNvSpPr>
            <a:spLocks noGrp="1"/>
          </p:cNvSpPr>
          <p:nvPr>
            <p:ph type="title"/>
          </p:nvPr>
        </p:nvSpPr>
        <p:spPr>
          <a:xfrm>
            <a:off x="409576" y="389732"/>
            <a:ext cx="5581650" cy="277018"/>
          </a:xfrm>
        </p:spPr>
        <p:txBody>
          <a:bodyPr/>
          <a:lstStyle>
            <a:lvl1pPr>
              <a:defRPr sz="1600" b="1">
                <a:solidFill>
                  <a:schemeClr val="bg2"/>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3951F923-4886-7A4B-B032-1B850E99A5EB}"/>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1992498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pic>
        <p:nvPicPr>
          <p:cNvPr id="6" name="Picture 5">
            <a:extLst>
              <a:ext uri="{FF2B5EF4-FFF2-40B4-BE49-F238E27FC236}">
                <a16:creationId xmlns:a16="http://schemas.microsoft.com/office/drawing/2014/main" id="{1A69D98E-895A-BB4A-8E84-BEE838C78A82}"/>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33467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sz="1400"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3" name="Picture 12" descr="Logo, company name&#10;&#10;Description automatically generated">
            <a:extLst>
              <a:ext uri="{FF2B5EF4-FFF2-40B4-BE49-F238E27FC236}">
                <a16:creationId xmlns:a16="http://schemas.microsoft.com/office/drawing/2014/main" id="{BE657BC6-C818-5141-8F07-224B3A4F684A}"/>
              </a:ext>
            </a:extLst>
          </p:cNvPr>
          <p:cNvPicPr>
            <a:picLocks noChangeAspect="1"/>
          </p:cNvPicPr>
          <p:nvPr userDrawn="1"/>
        </p:nvPicPr>
        <p:blipFill>
          <a:blip r:embed="rId2"/>
          <a:stretch>
            <a:fillRect/>
          </a:stretch>
        </p:blipFill>
        <p:spPr>
          <a:xfrm>
            <a:off x="6944165" y="3895725"/>
            <a:ext cx="2199835" cy="1234440"/>
          </a:xfrm>
          <a:prstGeom prst="rect">
            <a:avLst/>
          </a:prstGeom>
        </p:spPr>
      </p:pic>
      <p:pic>
        <p:nvPicPr>
          <p:cNvPr id="12" name="Picture 11">
            <a:extLst>
              <a:ext uri="{FF2B5EF4-FFF2-40B4-BE49-F238E27FC236}">
                <a16:creationId xmlns:a16="http://schemas.microsoft.com/office/drawing/2014/main" id="{3ADA30A8-AF2C-9640-BFCF-E7DB735CDD94}"/>
              </a:ext>
            </a:extLst>
          </p:cNvPr>
          <p:cNvPicPr>
            <a:picLocks noChangeAspect="1"/>
          </p:cNvPicPr>
          <p:nvPr userDrawn="1"/>
        </p:nvPicPr>
        <p:blipFill>
          <a:blip r:embed="rId3"/>
          <a:stretch>
            <a:fillRect/>
          </a:stretch>
        </p:blipFill>
        <p:spPr>
          <a:xfrm>
            <a:off x="0" y="3899916"/>
            <a:ext cx="2895939" cy="1243584"/>
          </a:xfrm>
          <a:prstGeom prst="rect">
            <a:avLst/>
          </a:prstGeom>
        </p:spPr>
      </p:pic>
    </p:spTree>
    <p:extLst>
      <p:ext uri="{BB962C8B-B14F-4D97-AF65-F5344CB8AC3E}">
        <p14:creationId xmlns:p14="http://schemas.microsoft.com/office/powerpoint/2010/main" val="1783633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F2CAA1-6A02-3747-B1F8-7DB1A14B6B16}"/>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F8063D87-89E7-4047-BFDC-AAC9FD653DE0}"/>
              </a:ext>
            </a:extLst>
          </p:cNvPr>
          <p:cNvSpPr>
            <a:spLocks noGrp="1"/>
          </p:cNvSpPr>
          <p:nvPr>
            <p:ph type="ftr" sz="quarter" idx="11"/>
          </p:nvPr>
        </p:nvSpPr>
        <p:spPr/>
        <p:txBody>
          <a:bodyPr/>
          <a:lstStyle/>
          <a:p>
            <a:r>
              <a:rPr lang="en-US" sz="900"/>
              <a:t>Footer</a:t>
            </a:r>
            <a:endParaRPr lang="en-US" sz="900" dirty="0"/>
          </a:p>
        </p:txBody>
      </p:sp>
      <p:pic>
        <p:nvPicPr>
          <p:cNvPr id="6" name="Picture 5">
            <a:extLst>
              <a:ext uri="{FF2B5EF4-FFF2-40B4-BE49-F238E27FC236}">
                <a16:creationId xmlns:a16="http://schemas.microsoft.com/office/drawing/2014/main" id="{E5970505-7B4D-1845-B078-0CD008CD7357}"/>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33383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16B8C6B-9213-424D-8178-C49C31B11AB9}"/>
              </a:ext>
            </a:extLst>
          </p:cNvPr>
          <p:cNvSpPr>
            <a:spLocks noGrp="1"/>
          </p:cNvSpPr>
          <p:nvPr>
            <p:ph type="pic" sz="quarter" idx="12" hasCustomPrompt="1"/>
          </p:nvPr>
        </p:nvSpPr>
        <p:spPr>
          <a:xfrm>
            <a:off x="0" y="0"/>
            <a:ext cx="9144000" cy="3895725"/>
          </a:xfrm>
          <a:pattFill prst="wdUpDiag">
            <a:fgClr>
              <a:schemeClr val="bg1">
                <a:lumMod val="75000"/>
              </a:schemeClr>
            </a:fgClr>
            <a:bgClr>
              <a:schemeClr val="bg1">
                <a:lumMod val="85000"/>
              </a:schemeClr>
            </a:bgClr>
          </a:pattFill>
        </p:spPr>
        <p:txBody>
          <a:bodyPr anchor="ctr"/>
          <a:lstStyle>
            <a:lvl1pPr algn="ctr">
              <a:defRPr>
                <a:solidFill>
                  <a:schemeClr val="bg1"/>
                </a:solidFill>
              </a:defRPr>
            </a:lvl1pPr>
          </a:lstStyle>
          <a:p>
            <a:r>
              <a:rPr lang="en-US" dirty="0"/>
              <a:t>Click icon to add photo</a:t>
            </a:r>
          </a:p>
        </p:txBody>
      </p:sp>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a:xfrm>
            <a:off x="409576" y="855664"/>
            <a:ext cx="5581650" cy="1088398"/>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sz="1400"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3" name="Picture 12" descr="Logo, company name&#10;&#10;Description automatically generated">
            <a:extLst>
              <a:ext uri="{FF2B5EF4-FFF2-40B4-BE49-F238E27FC236}">
                <a16:creationId xmlns:a16="http://schemas.microsoft.com/office/drawing/2014/main" id="{BE657BC6-C818-5141-8F07-224B3A4F684A}"/>
              </a:ext>
            </a:extLst>
          </p:cNvPr>
          <p:cNvPicPr>
            <a:picLocks noChangeAspect="1"/>
          </p:cNvPicPr>
          <p:nvPr userDrawn="1"/>
        </p:nvPicPr>
        <p:blipFill>
          <a:blip r:embed="rId2"/>
          <a:stretch>
            <a:fillRect/>
          </a:stretch>
        </p:blipFill>
        <p:spPr>
          <a:xfrm>
            <a:off x="6944165" y="3895725"/>
            <a:ext cx="2199835" cy="1234440"/>
          </a:xfrm>
          <a:prstGeom prst="rect">
            <a:avLst/>
          </a:prstGeom>
        </p:spPr>
      </p:pic>
      <p:pic>
        <p:nvPicPr>
          <p:cNvPr id="15" name="Picture 14">
            <a:extLst>
              <a:ext uri="{FF2B5EF4-FFF2-40B4-BE49-F238E27FC236}">
                <a16:creationId xmlns:a16="http://schemas.microsoft.com/office/drawing/2014/main" id="{4D94E7B5-56C3-564E-AE45-923BE7E5CC43}"/>
              </a:ext>
            </a:extLst>
          </p:cNvPr>
          <p:cNvPicPr>
            <a:picLocks noChangeAspect="1"/>
          </p:cNvPicPr>
          <p:nvPr userDrawn="1"/>
        </p:nvPicPr>
        <p:blipFill>
          <a:blip r:embed="rId3"/>
          <a:stretch>
            <a:fillRect/>
          </a:stretch>
        </p:blipFill>
        <p:spPr>
          <a:xfrm>
            <a:off x="0" y="3899916"/>
            <a:ext cx="2895939" cy="1243584"/>
          </a:xfrm>
          <a:prstGeom prst="rect">
            <a:avLst/>
          </a:prstGeom>
        </p:spPr>
      </p:pic>
    </p:spTree>
    <p:extLst>
      <p:ext uri="{BB962C8B-B14F-4D97-AF65-F5344CB8AC3E}">
        <p14:creationId xmlns:p14="http://schemas.microsoft.com/office/powerpoint/2010/main" val="377018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5" y="1619250"/>
            <a:ext cx="7600950" cy="1924050"/>
          </a:xfrm>
        </p:spPr>
        <p:txBody>
          <a:bodyPr anchor="ctr"/>
          <a:lstStyle>
            <a:lvl1pPr>
              <a:defRPr sz="4800">
                <a:solidFill>
                  <a:schemeClr val="accent2"/>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58F3C040-8A97-454E-8A2A-756511036BF3}"/>
              </a:ext>
            </a:extLst>
          </p:cNvPr>
          <p:cNvSpPr>
            <a:spLocks noGrp="1"/>
          </p:cNvSpPr>
          <p:nvPr>
            <p:ph type="ftr" sz="quarter" idx="10"/>
          </p:nvPr>
        </p:nvSpPr>
        <p:spPr/>
        <p:txBody>
          <a:bodyPr/>
          <a:lstStyle/>
          <a:p>
            <a:r>
              <a:rPr lang="en-US" sz="900"/>
              <a:t>Footer</a:t>
            </a:r>
            <a:endParaRPr lang="en-US" sz="900" dirty="0"/>
          </a:p>
        </p:txBody>
      </p:sp>
      <p:sp>
        <p:nvSpPr>
          <p:cNvPr id="4" name="Slide Number Placeholder 3">
            <a:extLst>
              <a:ext uri="{FF2B5EF4-FFF2-40B4-BE49-F238E27FC236}">
                <a16:creationId xmlns:a16="http://schemas.microsoft.com/office/drawing/2014/main" id="{C6375C9C-DA34-3846-A534-488DE0B30284}"/>
              </a:ext>
            </a:extLst>
          </p:cNvPr>
          <p:cNvSpPr>
            <a:spLocks noGrp="1"/>
          </p:cNvSpPr>
          <p:nvPr>
            <p:ph type="sldNum" sz="quarter" idx="11"/>
          </p:nvPr>
        </p:nvSpPr>
        <p:spPr/>
        <p:txBody>
          <a:bodyPr/>
          <a:lstStyle/>
          <a:p>
            <a:fld id="{6BCEAF00-35EE-2349-AC37-D94588E1CC52}" type="slidenum">
              <a:rPr lang="en-US" smtClean="0"/>
              <a:pPr/>
              <a:t>‹#›</a:t>
            </a:fld>
            <a:endParaRPr lang="en-US" sz="900" dirty="0"/>
          </a:p>
        </p:txBody>
      </p:sp>
      <p:pic>
        <p:nvPicPr>
          <p:cNvPr id="6" name="Picture 5">
            <a:extLst>
              <a:ext uri="{FF2B5EF4-FFF2-40B4-BE49-F238E27FC236}">
                <a16:creationId xmlns:a16="http://schemas.microsoft.com/office/drawing/2014/main" id="{CE6A5B62-F111-574D-8DD2-77823AB80885}"/>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143493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userDrawn="1"/>
        </p:nvSpPr>
        <p:spPr>
          <a:xfrm>
            <a:off x="0" y="1"/>
            <a:ext cx="9144000"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5" y="1619250"/>
            <a:ext cx="7600950" cy="1924050"/>
          </a:xfrm>
        </p:spPr>
        <p:txBody>
          <a:bodyPr anchor="ctr"/>
          <a:lstStyle>
            <a:lvl1pPr>
              <a:defRPr sz="4800">
                <a:solidFill>
                  <a:schemeClr val="bg1"/>
                </a:solidFill>
              </a:defRPr>
            </a:lvl1pPr>
          </a:lstStyle>
          <a:p>
            <a:r>
              <a:rPr lang="en-US" dirty="0"/>
              <a:t>Click to edit Master title style</a:t>
            </a:r>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r>
              <a:rPr lang="en-US"/>
              <a:t>Footer</a:t>
            </a:r>
            <a:endParaRPr lang="en-US" dirty="0"/>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fld id="{6BCEAF00-35EE-2349-AC37-D94588E1CC52}" type="slidenum">
              <a:rPr lang="en-US" smtClean="0"/>
              <a:pPr/>
              <a:t>‹#›</a:t>
            </a:fld>
            <a:endParaRPr lang="en-US" dirty="0"/>
          </a:p>
        </p:txBody>
      </p:sp>
      <p:pic>
        <p:nvPicPr>
          <p:cNvPr id="7" name="Picture 6">
            <a:extLst>
              <a:ext uri="{FF2B5EF4-FFF2-40B4-BE49-F238E27FC236}">
                <a16:creationId xmlns:a16="http://schemas.microsoft.com/office/drawing/2014/main" id="{687B1029-387B-D042-8ED9-ABBFBF3CFB4A}"/>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374892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3E193BCA-0BBD-DD4E-B9F4-0A28B2C16734}"/>
              </a:ext>
            </a:extLst>
          </p:cNvPr>
          <p:cNvSpPr>
            <a:spLocks noGrp="1"/>
          </p:cNvSpPr>
          <p:nvPr>
            <p:ph type="pic" sz="quarter" idx="12" hasCustomPrompt="1"/>
          </p:nvPr>
        </p:nvSpPr>
        <p:spPr>
          <a:xfrm>
            <a:off x="0" y="0"/>
            <a:ext cx="9144000"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5" y="1619250"/>
            <a:ext cx="7600950" cy="1924050"/>
          </a:xfrm>
        </p:spPr>
        <p:txBody>
          <a:bodyPr anchor="ctr"/>
          <a:lstStyle>
            <a:lvl1pPr>
              <a:defRPr sz="4800">
                <a:solidFill>
                  <a:schemeClr val="bg1"/>
                </a:solidFill>
              </a:defRPr>
            </a:lvl1pPr>
          </a:lstStyle>
          <a:p>
            <a:r>
              <a:rPr lang="en-US" dirty="0"/>
              <a:t>Click to edit Master title style</a:t>
            </a:r>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r>
              <a:rPr lang="en-US"/>
              <a:t>Footer</a:t>
            </a:r>
            <a:endParaRPr lang="en-US" dirty="0"/>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fld id="{6BCEAF00-35EE-2349-AC37-D94588E1CC52}" type="slidenum">
              <a:rPr lang="en-US" smtClean="0"/>
              <a:pPr/>
              <a:t>‹#›</a:t>
            </a:fld>
            <a:endParaRPr lang="en-US" dirty="0"/>
          </a:p>
        </p:txBody>
      </p:sp>
      <p:pic>
        <p:nvPicPr>
          <p:cNvPr id="8" name="Picture 7">
            <a:extLst>
              <a:ext uri="{FF2B5EF4-FFF2-40B4-BE49-F238E27FC236}">
                <a16:creationId xmlns:a16="http://schemas.microsoft.com/office/drawing/2014/main" id="{06F293E3-7713-1D47-BF9F-EF58C35D34D6}"/>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04092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4" y="380999"/>
            <a:ext cx="4162425" cy="352426"/>
          </a:xfrm>
        </p:spPr>
        <p:txBody>
          <a:bodyPr anchor="t" anchorCtr="0"/>
          <a:lstStyle>
            <a:lvl1pPr>
              <a:defRPr sz="1600">
                <a:solidFill>
                  <a:schemeClr val="accent2"/>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409575" y="790576"/>
            <a:ext cx="5581650" cy="3105150"/>
          </a:xfrm>
        </p:spPr>
        <p:txBody>
          <a:bodyPr/>
          <a:lstStyle>
            <a:lvl1pPr>
              <a:defRPr sz="2800">
                <a:solidFill>
                  <a:schemeClr val="accent2"/>
                </a:solidFill>
              </a:defRPr>
            </a:lvl1pPr>
            <a:lvl2pPr>
              <a:defRPr sz="2800">
                <a:solidFill>
                  <a:schemeClr val="accent1"/>
                </a:solidFill>
              </a:defRPr>
            </a:lvl2pPr>
            <a:lvl3pPr>
              <a:defRPr sz="2800">
                <a:solidFill>
                  <a:schemeClr val="accent1"/>
                </a:solidFill>
              </a:defRPr>
            </a:lvl3pPr>
            <a:lvl4pPr>
              <a:defRPr sz="2800">
                <a:solidFill>
                  <a:schemeClr val="accent1"/>
                </a:solidFill>
              </a:defRPr>
            </a:lvl4pPr>
            <a:lvl5pPr>
              <a:defRPr sz="2800">
                <a:solidFill>
                  <a:schemeClr val="accent1"/>
                </a:solidFill>
              </a:defRPr>
            </a:lvl5pPr>
          </a:lstStyle>
          <a:p>
            <a:pPr lvl="0"/>
            <a:r>
              <a:rPr lang="en-US" dirty="0"/>
              <a:t>Click to edit Master text styles</a:t>
            </a:r>
          </a:p>
        </p:txBody>
      </p:sp>
      <p:sp>
        <p:nvSpPr>
          <p:cNvPr id="3" name="Footer Placeholder 2">
            <a:extLst>
              <a:ext uri="{FF2B5EF4-FFF2-40B4-BE49-F238E27FC236}">
                <a16:creationId xmlns:a16="http://schemas.microsoft.com/office/drawing/2014/main" id="{A56AA49C-73D9-D64D-AC78-F035BE4AC4F8}"/>
              </a:ext>
            </a:extLst>
          </p:cNvPr>
          <p:cNvSpPr>
            <a:spLocks noGrp="1"/>
          </p:cNvSpPr>
          <p:nvPr>
            <p:ph type="ftr" sz="quarter" idx="11"/>
          </p:nvPr>
        </p:nvSpPr>
        <p:spPr/>
        <p:txBody>
          <a:bodyPr/>
          <a:lstStyle/>
          <a:p>
            <a:r>
              <a:rPr lang="en-US" sz="900"/>
              <a:t>Footer</a:t>
            </a:r>
            <a:endParaRPr lang="en-US" sz="900" dirty="0"/>
          </a:p>
        </p:txBody>
      </p:sp>
      <p:sp>
        <p:nvSpPr>
          <p:cNvPr id="4" name="Slide Number Placeholder 3">
            <a:extLst>
              <a:ext uri="{FF2B5EF4-FFF2-40B4-BE49-F238E27FC236}">
                <a16:creationId xmlns:a16="http://schemas.microsoft.com/office/drawing/2014/main" id="{B5AC5C7A-C85A-4A4C-A0AF-77E89E76A70A}"/>
              </a:ext>
            </a:extLst>
          </p:cNvPr>
          <p:cNvSpPr>
            <a:spLocks noGrp="1"/>
          </p:cNvSpPr>
          <p:nvPr>
            <p:ph type="sldNum" sz="quarter" idx="12"/>
          </p:nvPr>
        </p:nvSpPr>
        <p:spPr/>
        <p:txBody>
          <a:bodyPr/>
          <a:lstStyle/>
          <a:p>
            <a:fld id="{6BCEAF00-35EE-2349-AC37-D94588E1CC52}" type="slidenum">
              <a:rPr lang="en-US" smtClean="0"/>
              <a:pPr/>
              <a:t>‹#›</a:t>
            </a:fld>
            <a:endParaRPr lang="en-US" sz="900" dirty="0"/>
          </a:p>
        </p:txBody>
      </p:sp>
      <p:pic>
        <p:nvPicPr>
          <p:cNvPr id="7" name="Picture 6">
            <a:extLst>
              <a:ext uri="{FF2B5EF4-FFF2-40B4-BE49-F238E27FC236}">
                <a16:creationId xmlns:a16="http://schemas.microsoft.com/office/drawing/2014/main" id="{16F75CBE-302F-D142-AE79-D92001E43E9F}"/>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107278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userDrawn="1"/>
        </p:nvSpPr>
        <p:spPr>
          <a:xfrm>
            <a:off x="0" y="0"/>
            <a:ext cx="9144000"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4" y="380999"/>
            <a:ext cx="4162425" cy="352426"/>
          </a:xfrm>
        </p:spPr>
        <p:txBody>
          <a:bodyPr anchor="t" anchorCtr="0"/>
          <a:lstStyle>
            <a:lvl1pPr>
              <a:defRPr sz="16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409575" y="790576"/>
            <a:ext cx="5581650" cy="3105150"/>
          </a:xfrm>
        </p:spPr>
        <p:txBody>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BD368DE1-872F-9346-8F48-31EF198521C4}"/>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8" name="Slide Number Placeholder 7">
            <a:extLst>
              <a:ext uri="{FF2B5EF4-FFF2-40B4-BE49-F238E27FC236}">
                <a16:creationId xmlns:a16="http://schemas.microsoft.com/office/drawing/2014/main" id="{8E36489F-967F-7348-8D92-15618C463BFD}"/>
              </a:ext>
            </a:extLst>
          </p:cNvPr>
          <p:cNvSpPr>
            <a:spLocks noGrp="1"/>
          </p:cNvSpPr>
          <p:nvPr>
            <p:ph type="sldNum" sz="quarter" idx="12"/>
          </p:nvPr>
        </p:nvSpPr>
        <p:spPr/>
        <p:txBody>
          <a:bodyPr/>
          <a:lstStyle>
            <a:lvl1pPr>
              <a:defRPr>
                <a:solidFill>
                  <a:schemeClr val="bg1"/>
                </a:solidFill>
              </a:defRPr>
            </a:lvl1pPr>
          </a:lstStyle>
          <a:p>
            <a:fld id="{6BCEAF00-35EE-2349-AC37-D94588E1CC52}" type="slidenum">
              <a:rPr lang="en-US" smtClean="0"/>
              <a:pPr/>
              <a:t>‹#›</a:t>
            </a:fld>
            <a:endParaRPr lang="en-US" dirty="0"/>
          </a:p>
        </p:txBody>
      </p:sp>
      <p:pic>
        <p:nvPicPr>
          <p:cNvPr id="12" name="Picture 11">
            <a:extLst>
              <a:ext uri="{FF2B5EF4-FFF2-40B4-BE49-F238E27FC236}">
                <a16:creationId xmlns:a16="http://schemas.microsoft.com/office/drawing/2014/main" id="{5A321F7E-5055-6549-BF3C-02E611DA662C}"/>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3874059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7997199E-7ABF-0443-8C79-2BD48A073B88}"/>
              </a:ext>
            </a:extLst>
          </p:cNvPr>
          <p:cNvSpPr>
            <a:spLocks noGrp="1"/>
          </p:cNvSpPr>
          <p:nvPr>
            <p:ph type="dt" sz="half" idx="2"/>
          </p:nvPr>
        </p:nvSpPr>
        <p:spPr>
          <a:xfrm>
            <a:off x="409574" y="381000"/>
            <a:ext cx="2657475" cy="274637"/>
          </a:xfrm>
          <a:prstGeom prst="rect">
            <a:avLst/>
          </a:prstGeom>
        </p:spPr>
        <p:txBody>
          <a:bodyPr vert="horz" lIns="0" tIns="0" rIns="0" bIns="0" rtlCol="0" anchor="t" anchorCtr="0"/>
          <a:lstStyle>
            <a:lvl1pPr algn="l">
              <a:defRPr sz="1400">
                <a:solidFill>
                  <a:schemeClr val="bg1"/>
                </a:solidFill>
                <a:latin typeface="+mj-lt"/>
              </a:defRPr>
            </a:lvl1pPr>
          </a:lstStyle>
          <a:p>
            <a:endParaRPr lang="en-US" dirty="0"/>
          </a:p>
        </p:txBody>
      </p:sp>
      <p:sp>
        <p:nvSpPr>
          <p:cNvPr id="26" name="Title Placeholder 25">
            <a:extLst>
              <a:ext uri="{FF2B5EF4-FFF2-40B4-BE49-F238E27FC236}">
                <a16:creationId xmlns:a16="http://schemas.microsoft.com/office/drawing/2014/main" id="{A8F8856D-0D8F-484E-967C-4A17AB17DC61}"/>
              </a:ext>
            </a:extLst>
          </p:cNvPr>
          <p:cNvSpPr>
            <a:spLocks noGrp="1"/>
          </p:cNvSpPr>
          <p:nvPr>
            <p:ph type="title"/>
          </p:nvPr>
        </p:nvSpPr>
        <p:spPr>
          <a:xfrm>
            <a:off x="409576" y="855663"/>
            <a:ext cx="5581650" cy="1716087"/>
          </a:xfrm>
          <a:prstGeom prst="rect">
            <a:avLst/>
          </a:prstGeom>
        </p:spPr>
        <p:txBody>
          <a:bodyPr vert="horz" lIns="0" tIns="0" rIns="0" bIns="0" rtlCol="0" anchor="t" anchorCtr="0">
            <a:noAutofit/>
          </a:bodyPr>
          <a:lstStyle/>
          <a:p>
            <a:r>
              <a:rPr lang="en-US"/>
              <a:t>Click to edit Master title style</a:t>
            </a:r>
            <a:endParaRPr lang="en-US" dirty="0"/>
          </a:p>
        </p:txBody>
      </p:sp>
      <p:sp>
        <p:nvSpPr>
          <p:cNvPr id="28" name="Text Placeholder 27">
            <a:extLst>
              <a:ext uri="{FF2B5EF4-FFF2-40B4-BE49-F238E27FC236}">
                <a16:creationId xmlns:a16="http://schemas.microsoft.com/office/drawing/2014/main" id="{86426505-F2B8-634D-BC93-5444CEB9AD65}"/>
              </a:ext>
            </a:extLst>
          </p:cNvPr>
          <p:cNvSpPr>
            <a:spLocks noGrp="1"/>
          </p:cNvSpPr>
          <p:nvPr>
            <p:ph type="body" idx="1"/>
          </p:nvPr>
        </p:nvSpPr>
        <p:spPr>
          <a:xfrm>
            <a:off x="409575" y="2571750"/>
            <a:ext cx="4162425" cy="1323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7" r:id="rId2"/>
    <p:sldLayoutId id="2147483986" r:id="rId3"/>
    <p:sldLayoutId id="2147483988" r:id="rId4"/>
  </p:sldLayoutIdLst>
  <p:hf hdr="0" dt="0"/>
  <p:txStyles>
    <p:titleStyle>
      <a:lvl1pPr algn="l" defTabSz="408184" rtl="0" eaLnBrk="1" fontAlgn="base" hangingPunct="1">
        <a:lnSpc>
          <a:spcPct val="90000"/>
        </a:lnSpc>
        <a:spcBef>
          <a:spcPct val="0"/>
        </a:spcBef>
        <a:spcAft>
          <a:spcPct val="0"/>
        </a:spcAft>
        <a:defRPr sz="4400" kern="1200">
          <a:solidFill>
            <a:schemeClr val="bg1"/>
          </a:solidFill>
          <a:latin typeface="EMprint" panose="020B0503020204020204" pitchFamily="34" charset="0"/>
          <a:ea typeface="EMprint" panose="020B0503020204020204" pitchFamily="34" charset="0"/>
          <a:cs typeface="EMprint"/>
        </a:defRPr>
      </a:lvl1pPr>
      <a:lvl2pPr algn="l" defTabSz="408184" rtl="0" eaLnBrk="1" fontAlgn="base" hangingPunct="1">
        <a:spcBef>
          <a:spcPct val="0"/>
        </a:spcBef>
        <a:spcAft>
          <a:spcPct val="0"/>
        </a:spcAft>
        <a:defRPr sz="2500">
          <a:solidFill>
            <a:schemeClr val="tx1"/>
          </a:solidFill>
          <a:latin typeface="Arial" charset="0"/>
          <a:ea typeface="Arial" charset="0"/>
          <a:cs typeface="Arial" charset="0"/>
        </a:defRPr>
      </a:lvl2pPr>
      <a:lvl3pPr algn="l" defTabSz="408184" rtl="0" eaLnBrk="1" fontAlgn="base" hangingPunct="1">
        <a:spcBef>
          <a:spcPct val="0"/>
        </a:spcBef>
        <a:spcAft>
          <a:spcPct val="0"/>
        </a:spcAft>
        <a:defRPr sz="2500">
          <a:solidFill>
            <a:schemeClr val="tx1"/>
          </a:solidFill>
          <a:latin typeface="Arial" charset="0"/>
          <a:ea typeface="Arial" charset="0"/>
          <a:cs typeface="Arial" charset="0"/>
        </a:defRPr>
      </a:lvl3pPr>
      <a:lvl4pPr algn="l" defTabSz="408184" rtl="0" eaLnBrk="1" fontAlgn="base" hangingPunct="1">
        <a:spcBef>
          <a:spcPct val="0"/>
        </a:spcBef>
        <a:spcAft>
          <a:spcPct val="0"/>
        </a:spcAft>
        <a:defRPr sz="2500">
          <a:solidFill>
            <a:schemeClr val="tx1"/>
          </a:solidFill>
          <a:latin typeface="Arial" charset="0"/>
          <a:ea typeface="Arial" charset="0"/>
          <a:cs typeface="Arial" charset="0"/>
        </a:defRPr>
      </a:lvl4pPr>
      <a:lvl5pPr algn="l" defTabSz="408184" rtl="0" eaLnBrk="1" fontAlgn="base" hangingPunct="1">
        <a:spcBef>
          <a:spcPct val="0"/>
        </a:spcBef>
        <a:spcAft>
          <a:spcPct val="0"/>
        </a:spcAft>
        <a:defRPr sz="2500">
          <a:solidFill>
            <a:schemeClr val="tx1"/>
          </a:solidFill>
          <a:latin typeface="Arial" charset="0"/>
          <a:ea typeface="Arial" charset="0"/>
          <a:cs typeface="Arial" charset="0"/>
        </a:defRPr>
      </a:lvl5pPr>
      <a:lvl6pPr marL="408184" algn="l" defTabSz="408184" rtl="0" eaLnBrk="1" fontAlgn="base" hangingPunct="1">
        <a:spcBef>
          <a:spcPct val="0"/>
        </a:spcBef>
        <a:spcAft>
          <a:spcPct val="0"/>
        </a:spcAft>
        <a:defRPr sz="2500">
          <a:solidFill>
            <a:schemeClr val="tx1"/>
          </a:solidFill>
          <a:latin typeface="Arial" charset="0"/>
          <a:ea typeface="Arial" charset="0"/>
        </a:defRPr>
      </a:lvl6pPr>
      <a:lvl7pPr marL="816368" algn="l" defTabSz="408184" rtl="0" eaLnBrk="1" fontAlgn="base" hangingPunct="1">
        <a:spcBef>
          <a:spcPct val="0"/>
        </a:spcBef>
        <a:spcAft>
          <a:spcPct val="0"/>
        </a:spcAft>
        <a:defRPr sz="2500">
          <a:solidFill>
            <a:schemeClr val="tx1"/>
          </a:solidFill>
          <a:latin typeface="Arial" charset="0"/>
          <a:ea typeface="Arial" charset="0"/>
        </a:defRPr>
      </a:lvl7pPr>
      <a:lvl8pPr marL="1224551" algn="l" defTabSz="408184" rtl="0" eaLnBrk="1" fontAlgn="base" hangingPunct="1">
        <a:spcBef>
          <a:spcPct val="0"/>
        </a:spcBef>
        <a:spcAft>
          <a:spcPct val="0"/>
        </a:spcAft>
        <a:defRPr sz="2500">
          <a:solidFill>
            <a:schemeClr val="tx1"/>
          </a:solidFill>
          <a:latin typeface="Arial" charset="0"/>
          <a:ea typeface="Arial" charset="0"/>
        </a:defRPr>
      </a:lvl8pPr>
      <a:lvl9pPr marL="1632735" algn="l" defTabSz="408184" rtl="0" eaLnBrk="1" fontAlgn="base" hangingPunct="1">
        <a:spcBef>
          <a:spcPct val="0"/>
        </a:spcBef>
        <a:spcAft>
          <a:spcPct val="0"/>
        </a:spcAft>
        <a:defRPr sz="2500">
          <a:solidFill>
            <a:schemeClr val="tx1"/>
          </a:solidFill>
          <a:latin typeface="Arial" charset="0"/>
          <a:ea typeface="Arial" charset="0"/>
        </a:defRPr>
      </a:lvl9pPr>
    </p:titleStyle>
    <p:bodyStyle>
      <a:lvl1pPr marL="0" indent="0" algn="l" defTabSz="408184" rtl="0" eaLnBrk="1" fontAlgn="base" hangingPunct="1">
        <a:lnSpc>
          <a:spcPct val="100000"/>
        </a:lnSpc>
        <a:spcBef>
          <a:spcPct val="0"/>
        </a:spcBef>
        <a:spcAft>
          <a:spcPct val="0"/>
        </a:spcAft>
        <a:buFont typeface="Arial" charset="0"/>
        <a:buNone/>
        <a:defRPr sz="1600" kern="1200">
          <a:solidFill>
            <a:schemeClr val="bg1"/>
          </a:solidFill>
          <a:latin typeface="+mn-lt"/>
          <a:ea typeface="EMprint" panose="020B0503020204020204" pitchFamily="34" charset="0"/>
          <a:cs typeface="EMprint"/>
        </a:defRPr>
      </a:lvl1pPr>
      <a:lvl2pPr marL="171450" indent="-165100" algn="l" defTabSz="408184" rtl="0" eaLnBrk="1" fontAlgn="base" hangingPunct="1">
        <a:lnSpc>
          <a:spcPct val="100000"/>
        </a:lnSpc>
        <a:spcBef>
          <a:spcPts val="536"/>
        </a:spcBef>
        <a:spcAft>
          <a:spcPct val="0"/>
        </a:spcAft>
        <a:buFont typeface="Arial" charset="0"/>
        <a:buChar char="•"/>
        <a:tabLst/>
        <a:defRPr sz="1400" kern="1200">
          <a:solidFill>
            <a:schemeClr val="bg1"/>
          </a:solidFill>
          <a:latin typeface="+mn-lt"/>
          <a:ea typeface="EMprint" panose="020B0503020204020204" pitchFamily="34" charset="0"/>
          <a:cs typeface="+mn-cs"/>
        </a:defRPr>
      </a:lvl2pPr>
      <a:lvl3pPr marL="400050" indent="-228600" algn="l" defTabSz="408184" rtl="0" eaLnBrk="1" fontAlgn="base" hangingPunct="1">
        <a:lnSpc>
          <a:spcPct val="100000"/>
        </a:lnSpc>
        <a:spcBef>
          <a:spcPct val="0"/>
        </a:spcBef>
        <a:spcAft>
          <a:spcPct val="0"/>
        </a:spcAft>
        <a:buFont typeface="System Font Regular"/>
        <a:buChar char="—"/>
        <a:tabLst/>
        <a:defRPr sz="1400" kern="1200">
          <a:solidFill>
            <a:schemeClr val="bg1"/>
          </a:solidFill>
          <a:latin typeface="+mn-lt"/>
          <a:ea typeface="EMprint" panose="020B0503020204020204" pitchFamily="34" charset="0"/>
          <a:cs typeface="+mn-cs"/>
        </a:defRPr>
      </a:lvl3pPr>
      <a:lvl4pPr marL="571500" indent="-171450" algn="l" defTabSz="508814" rtl="0" eaLnBrk="1" fontAlgn="base" hangingPunct="1">
        <a:lnSpc>
          <a:spcPct val="100000"/>
        </a:lnSpc>
        <a:spcBef>
          <a:spcPct val="0"/>
        </a:spcBef>
        <a:spcAft>
          <a:spcPct val="0"/>
        </a:spcAft>
        <a:buSzPct val="80000"/>
        <a:buFont typeface="Wingdings" pitchFamily="2" charset="2"/>
        <a:buChar char="§"/>
        <a:tabLst/>
        <a:defRPr sz="1400" kern="1200">
          <a:solidFill>
            <a:schemeClr val="bg1"/>
          </a:solidFill>
          <a:latin typeface="+mn-lt"/>
          <a:ea typeface="EMprint" panose="020B0503020204020204" pitchFamily="34" charset="0"/>
          <a:cs typeface="+mn-cs"/>
        </a:defRPr>
      </a:lvl4pPr>
      <a:lvl5pPr marL="800100" indent="-228600" algn="l" defTabSz="408184" rtl="0" eaLnBrk="1" fontAlgn="base" hangingPunct="1">
        <a:lnSpc>
          <a:spcPct val="100000"/>
        </a:lnSpc>
        <a:spcBef>
          <a:spcPct val="0"/>
        </a:spcBef>
        <a:spcAft>
          <a:spcPct val="0"/>
        </a:spcAft>
        <a:buFont typeface="System Font Regular"/>
        <a:buChar char="–"/>
        <a:tabLst/>
        <a:defRPr sz="1400" kern="1200">
          <a:solidFill>
            <a:schemeClr val="bg1"/>
          </a:solidFill>
          <a:latin typeface="+mn-lt"/>
          <a:ea typeface="EMprint" panose="020B0503020204020204" pitchFamily="34" charset="0"/>
          <a:cs typeface="+mn-cs"/>
        </a:defRPr>
      </a:lvl5pPr>
      <a:lvl6pPr marL="2245010" indent="-204092" algn="l" defTabSz="408184" rtl="0" eaLnBrk="1" latinLnBrk="0" hangingPunct="1">
        <a:spcBef>
          <a:spcPct val="20000"/>
        </a:spcBef>
        <a:buFont typeface="Arial"/>
        <a:buChar char="•"/>
        <a:defRPr sz="1800" kern="1200">
          <a:solidFill>
            <a:schemeClr val="tx1"/>
          </a:solidFill>
          <a:latin typeface="+mn-lt"/>
          <a:ea typeface="+mn-ea"/>
          <a:cs typeface="+mn-cs"/>
        </a:defRPr>
      </a:lvl6pPr>
      <a:lvl7pPr marL="2653194" indent="-204092" algn="l" defTabSz="408184" rtl="0" eaLnBrk="1" latinLnBrk="0" hangingPunct="1">
        <a:spcBef>
          <a:spcPct val="20000"/>
        </a:spcBef>
        <a:buFont typeface="Arial"/>
        <a:buChar char="•"/>
        <a:defRPr sz="1800" kern="1200">
          <a:solidFill>
            <a:schemeClr val="tx1"/>
          </a:solidFill>
          <a:latin typeface="+mn-lt"/>
          <a:ea typeface="+mn-ea"/>
          <a:cs typeface="+mn-cs"/>
        </a:defRPr>
      </a:lvl7pPr>
      <a:lvl8pPr marL="3061378" indent="-204092" algn="l" defTabSz="408184" rtl="0" eaLnBrk="1" latinLnBrk="0" hangingPunct="1">
        <a:spcBef>
          <a:spcPct val="20000"/>
        </a:spcBef>
        <a:buFont typeface="Arial"/>
        <a:buChar char="•"/>
        <a:defRPr sz="1800" kern="1200">
          <a:solidFill>
            <a:schemeClr val="tx1"/>
          </a:solidFill>
          <a:latin typeface="+mn-lt"/>
          <a:ea typeface="+mn-ea"/>
          <a:cs typeface="+mn-cs"/>
        </a:defRPr>
      </a:lvl8pPr>
      <a:lvl9pPr marL="3469562" indent="-204092" algn="l" defTabSz="40818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84" rtl="0" eaLnBrk="1" latinLnBrk="0" hangingPunct="1">
        <a:defRPr sz="1600" kern="1200">
          <a:solidFill>
            <a:schemeClr val="tx1"/>
          </a:solidFill>
          <a:latin typeface="+mn-lt"/>
          <a:ea typeface="+mn-ea"/>
          <a:cs typeface="+mn-cs"/>
        </a:defRPr>
      </a:lvl1pPr>
      <a:lvl2pPr marL="408184" algn="l" defTabSz="408184" rtl="0" eaLnBrk="1" latinLnBrk="0" hangingPunct="1">
        <a:defRPr sz="1600" kern="1200">
          <a:solidFill>
            <a:schemeClr val="tx1"/>
          </a:solidFill>
          <a:latin typeface="+mn-lt"/>
          <a:ea typeface="+mn-ea"/>
          <a:cs typeface="+mn-cs"/>
        </a:defRPr>
      </a:lvl2pPr>
      <a:lvl3pPr marL="816368" algn="l" defTabSz="408184" rtl="0" eaLnBrk="1" latinLnBrk="0" hangingPunct="1">
        <a:defRPr sz="1600" kern="1200">
          <a:solidFill>
            <a:schemeClr val="tx1"/>
          </a:solidFill>
          <a:latin typeface="+mn-lt"/>
          <a:ea typeface="+mn-ea"/>
          <a:cs typeface="+mn-cs"/>
        </a:defRPr>
      </a:lvl3pPr>
      <a:lvl4pPr marL="1224551" algn="l" defTabSz="408184" rtl="0" eaLnBrk="1" latinLnBrk="0" hangingPunct="1">
        <a:defRPr sz="1600" kern="1200">
          <a:solidFill>
            <a:schemeClr val="tx1"/>
          </a:solidFill>
          <a:latin typeface="+mn-lt"/>
          <a:ea typeface="+mn-ea"/>
          <a:cs typeface="+mn-cs"/>
        </a:defRPr>
      </a:lvl4pPr>
      <a:lvl5pPr marL="1632735" algn="l" defTabSz="408184" rtl="0" eaLnBrk="1" latinLnBrk="0" hangingPunct="1">
        <a:defRPr sz="1600" kern="1200">
          <a:solidFill>
            <a:schemeClr val="tx1"/>
          </a:solidFill>
          <a:latin typeface="+mn-lt"/>
          <a:ea typeface="+mn-ea"/>
          <a:cs typeface="+mn-cs"/>
        </a:defRPr>
      </a:lvl5pPr>
      <a:lvl6pPr marL="2040918" algn="l" defTabSz="408184" rtl="0" eaLnBrk="1" latinLnBrk="0" hangingPunct="1">
        <a:defRPr sz="1600" kern="1200">
          <a:solidFill>
            <a:schemeClr val="tx1"/>
          </a:solidFill>
          <a:latin typeface="+mn-lt"/>
          <a:ea typeface="+mn-ea"/>
          <a:cs typeface="+mn-cs"/>
        </a:defRPr>
      </a:lvl6pPr>
      <a:lvl7pPr marL="2449102" algn="l" defTabSz="408184" rtl="0" eaLnBrk="1" latinLnBrk="0" hangingPunct="1">
        <a:defRPr sz="1600" kern="1200">
          <a:solidFill>
            <a:schemeClr val="tx1"/>
          </a:solidFill>
          <a:latin typeface="+mn-lt"/>
          <a:ea typeface="+mn-ea"/>
          <a:cs typeface="+mn-cs"/>
        </a:defRPr>
      </a:lvl7pPr>
      <a:lvl8pPr marL="2857286" algn="l" defTabSz="408184" rtl="0" eaLnBrk="1" latinLnBrk="0" hangingPunct="1">
        <a:defRPr sz="1600" kern="1200">
          <a:solidFill>
            <a:schemeClr val="tx1"/>
          </a:solidFill>
          <a:latin typeface="+mn-lt"/>
          <a:ea typeface="+mn-ea"/>
          <a:cs typeface="+mn-cs"/>
        </a:defRPr>
      </a:lvl8pPr>
      <a:lvl9pPr marL="3265469" algn="l" defTabSz="408184"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786" userDrawn="1">
          <p15:clr>
            <a:srgbClr val="F26B43"/>
          </p15:clr>
        </p15:guide>
        <p15:guide id="4" orient="horz" pos="240" userDrawn="1">
          <p15:clr>
            <a:srgbClr val="F26B43"/>
          </p15:clr>
        </p15:guide>
        <p15:guide id="5" pos="258" userDrawn="1">
          <p15:clr>
            <a:srgbClr val="F26B43"/>
          </p15:clr>
        </p15:guide>
        <p15:guide id="6" pos="5502" userDrawn="1">
          <p15:clr>
            <a:srgbClr val="F26B43"/>
          </p15:clr>
        </p15:guide>
        <p15:guide id="7" orient="horz" pos="2976" userDrawn="1">
          <p15:clr>
            <a:srgbClr val="F26B43"/>
          </p15:clr>
        </p15:guide>
        <p15:guide id="9" orient="horz" pos="1014" userDrawn="1">
          <p15:clr>
            <a:srgbClr val="F26B43"/>
          </p15:clr>
        </p15:guide>
        <p15:guide id="10" orient="horz" pos="2712" userDrawn="1">
          <p15:clr>
            <a:srgbClr val="F26B43"/>
          </p15:clr>
        </p15:guide>
        <p15:guide id="11" pos="1986" userDrawn="1">
          <p15:clr>
            <a:srgbClr val="F26B43"/>
          </p15:clr>
        </p15:guide>
        <p15:guide id="12" pos="3774" userDrawn="1">
          <p15:clr>
            <a:srgbClr val="F26B43"/>
          </p15:clr>
        </p15:guide>
        <p15:guide id="13" orient="horz" pos="24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a:xfrm>
            <a:off x="409575" y="4791904"/>
            <a:ext cx="361949" cy="139700"/>
          </a:xfrm>
          <a:prstGeom prst="rect">
            <a:avLst/>
          </a:prstGeom>
          <a:noFill/>
          <a:ln>
            <a:noFill/>
          </a:ln>
        </p:spPr>
        <p:txBody>
          <a:bodyPr lIns="0" tIns="0" rIns="0" bIns="0" anchor="b" anchorCtr="0"/>
          <a:lstStyle>
            <a:lvl1pPr algn="l">
              <a:defRPr lang="en-US" sz="900" smtClean="0">
                <a:solidFill>
                  <a:schemeClr val="bg2"/>
                </a:solidFill>
                <a:latin typeface="+mn-lt"/>
                <a:ea typeface="Arial"/>
                <a:cs typeface="Arial" charset="0"/>
              </a:defRPr>
            </a:lvl1pPr>
          </a:lstStyle>
          <a:p>
            <a:fld id="{6BCEAF00-35EE-2349-AC37-D94588E1CC52}" type="slidenum">
              <a:rPr lang="en-US" smtClean="0"/>
              <a:pPr/>
              <a:t>‹#›</a:t>
            </a:fld>
            <a:endParaRPr lang="en-US" sz="900" dirty="0"/>
          </a:p>
        </p:txBody>
      </p:sp>
      <p:sp>
        <p:nvSpPr>
          <p:cNvPr id="8" name="Footer Placeholder 2"/>
          <p:cNvSpPr>
            <a:spLocks noGrp="1"/>
          </p:cNvSpPr>
          <p:nvPr>
            <p:ph type="ftr" sz="quarter" idx="3"/>
          </p:nvPr>
        </p:nvSpPr>
        <p:spPr>
          <a:xfrm>
            <a:off x="772998" y="4792936"/>
            <a:ext cx="3799001" cy="138667"/>
          </a:xfrm>
          <a:prstGeom prst="rect">
            <a:avLst/>
          </a:prstGeom>
          <a:noFill/>
          <a:ln>
            <a:noFill/>
          </a:ln>
        </p:spPr>
        <p:txBody>
          <a:bodyPr lIns="0" tIns="0" rIns="0" bIns="0" anchor="b" anchorCtr="0"/>
          <a:lstStyle>
            <a:lvl1pPr algn="l">
              <a:defRPr lang="en-US" sz="900">
                <a:solidFill>
                  <a:schemeClr val="bg2"/>
                </a:solidFill>
                <a:latin typeface="+mn-lt"/>
                <a:ea typeface="Arial"/>
                <a:cs typeface="Arial" charset="0"/>
              </a:defRPr>
            </a:lvl1pPr>
          </a:lstStyle>
          <a:p>
            <a:r>
              <a:rPr lang="en-US" sz="900" dirty="0"/>
              <a:t>Footer</a:t>
            </a:r>
          </a:p>
        </p:txBody>
      </p:sp>
      <p:sp>
        <p:nvSpPr>
          <p:cNvPr id="26" name="Title Placeholder 25">
            <a:extLst>
              <a:ext uri="{FF2B5EF4-FFF2-40B4-BE49-F238E27FC236}">
                <a16:creationId xmlns:a16="http://schemas.microsoft.com/office/drawing/2014/main" id="{A8F8856D-0D8F-484E-967C-4A17AB17DC61}"/>
              </a:ext>
            </a:extLst>
          </p:cNvPr>
          <p:cNvSpPr>
            <a:spLocks noGrp="1"/>
          </p:cNvSpPr>
          <p:nvPr>
            <p:ph type="title"/>
          </p:nvPr>
        </p:nvSpPr>
        <p:spPr>
          <a:xfrm>
            <a:off x="409576" y="389732"/>
            <a:ext cx="5581650" cy="858044"/>
          </a:xfrm>
          <a:prstGeom prst="rect">
            <a:avLst/>
          </a:prstGeom>
        </p:spPr>
        <p:txBody>
          <a:bodyPr vert="horz" lIns="0" tIns="0" rIns="0" bIns="0" rtlCol="0" anchor="t" anchorCtr="0">
            <a:noAutofit/>
          </a:bodyPr>
          <a:lstStyle/>
          <a:p>
            <a:r>
              <a:rPr lang="en-US" dirty="0"/>
              <a:t>Click to edit Master title style</a:t>
            </a:r>
          </a:p>
        </p:txBody>
      </p:sp>
      <p:sp>
        <p:nvSpPr>
          <p:cNvPr id="28" name="Text Placeholder 27">
            <a:extLst>
              <a:ext uri="{FF2B5EF4-FFF2-40B4-BE49-F238E27FC236}">
                <a16:creationId xmlns:a16="http://schemas.microsoft.com/office/drawing/2014/main" id="{86426505-F2B8-634D-BC93-5444CEB9AD65}"/>
              </a:ext>
            </a:extLst>
          </p:cNvPr>
          <p:cNvSpPr>
            <a:spLocks noGrp="1"/>
          </p:cNvSpPr>
          <p:nvPr>
            <p:ph type="body" idx="1"/>
          </p:nvPr>
        </p:nvSpPr>
        <p:spPr>
          <a:xfrm>
            <a:off x="409576" y="1609724"/>
            <a:ext cx="5581650" cy="26955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955231"/>
      </p:ext>
    </p:extLst>
  </p:cSld>
  <p:clrMap bg1="lt1" tx1="dk1" bg2="lt2" tx2="dk2" accent1="accent1" accent2="accent2" accent3="accent3" accent4="accent4" accent5="accent5" accent6="accent6" hlink="hlink" folHlink="folHlink"/>
  <p:sldLayoutIdLst>
    <p:sldLayoutId id="2147483999" r:id="rId1"/>
    <p:sldLayoutId id="2147483996" r:id="rId2"/>
    <p:sldLayoutId id="2147484017" r:id="rId3"/>
    <p:sldLayoutId id="2147484002" r:id="rId4"/>
    <p:sldLayoutId id="2147484000" r:id="rId5"/>
    <p:sldLayoutId id="2147483989" r:id="rId6"/>
    <p:sldLayoutId id="2147483991" r:id="rId7"/>
    <p:sldLayoutId id="2147483992" r:id="rId8"/>
    <p:sldLayoutId id="2147483998" r:id="rId9"/>
    <p:sldLayoutId id="2147484009" r:id="rId10"/>
    <p:sldLayoutId id="2147484011" r:id="rId11"/>
    <p:sldLayoutId id="2147484012" r:id="rId12"/>
    <p:sldLayoutId id="2147484014" r:id="rId13"/>
    <p:sldLayoutId id="2147484015" r:id="rId14"/>
    <p:sldLayoutId id="2147484013" r:id="rId15"/>
    <p:sldLayoutId id="2147483994" r:id="rId16"/>
    <p:sldLayoutId id="2147484003" r:id="rId17"/>
    <p:sldLayoutId id="2147484004" r:id="rId18"/>
    <p:sldLayoutId id="2147484010" r:id="rId19"/>
    <p:sldLayoutId id="2147483995" r:id="rId20"/>
    <p:sldLayoutId id="2147484006" r:id="rId21"/>
    <p:sldLayoutId id="2147484005" r:id="rId22"/>
    <p:sldLayoutId id="2147484007" r:id="rId23"/>
    <p:sldLayoutId id="2147484008" r:id="rId24"/>
    <p:sldLayoutId id="2147483993" r:id="rId25"/>
    <p:sldLayoutId id="2147483990" r:id="rId26"/>
  </p:sldLayoutIdLst>
  <p:hf hdr="0" dt="0"/>
  <p:txStyles>
    <p:titleStyle>
      <a:lvl1pPr algn="l" defTabSz="408184" rtl="0" eaLnBrk="1" fontAlgn="base" hangingPunct="1">
        <a:lnSpc>
          <a:spcPct val="90000"/>
        </a:lnSpc>
        <a:spcBef>
          <a:spcPct val="0"/>
        </a:spcBef>
        <a:spcAft>
          <a:spcPct val="0"/>
        </a:spcAft>
        <a:defRPr sz="2800" kern="1200">
          <a:solidFill>
            <a:schemeClr val="accent1"/>
          </a:solidFill>
          <a:latin typeface="EMprint" panose="020B0503020204020204" pitchFamily="34" charset="0"/>
          <a:ea typeface="EMprint" panose="020B0503020204020204" pitchFamily="34" charset="0"/>
          <a:cs typeface="EMprint"/>
        </a:defRPr>
      </a:lvl1pPr>
      <a:lvl2pPr algn="l" defTabSz="408184" rtl="0" eaLnBrk="1" fontAlgn="base" hangingPunct="1">
        <a:spcBef>
          <a:spcPct val="0"/>
        </a:spcBef>
        <a:spcAft>
          <a:spcPct val="0"/>
        </a:spcAft>
        <a:defRPr sz="2500">
          <a:solidFill>
            <a:schemeClr val="tx1"/>
          </a:solidFill>
          <a:latin typeface="Arial" charset="0"/>
          <a:ea typeface="Arial" charset="0"/>
          <a:cs typeface="Arial" charset="0"/>
        </a:defRPr>
      </a:lvl2pPr>
      <a:lvl3pPr algn="l" defTabSz="408184" rtl="0" eaLnBrk="1" fontAlgn="base" hangingPunct="1">
        <a:spcBef>
          <a:spcPct val="0"/>
        </a:spcBef>
        <a:spcAft>
          <a:spcPct val="0"/>
        </a:spcAft>
        <a:defRPr sz="2500">
          <a:solidFill>
            <a:schemeClr val="tx1"/>
          </a:solidFill>
          <a:latin typeface="Arial" charset="0"/>
          <a:ea typeface="Arial" charset="0"/>
          <a:cs typeface="Arial" charset="0"/>
        </a:defRPr>
      </a:lvl3pPr>
      <a:lvl4pPr algn="l" defTabSz="408184" rtl="0" eaLnBrk="1" fontAlgn="base" hangingPunct="1">
        <a:spcBef>
          <a:spcPct val="0"/>
        </a:spcBef>
        <a:spcAft>
          <a:spcPct val="0"/>
        </a:spcAft>
        <a:defRPr sz="2500">
          <a:solidFill>
            <a:schemeClr val="tx1"/>
          </a:solidFill>
          <a:latin typeface="Arial" charset="0"/>
          <a:ea typeface="Arial" charset="0"/>
          <a:cs typeface="Arial" charset="0"/>
        </a:defRPr>
      </a:lvl4pPr>
      <a:lvl5pPr algn="l" defTabSz="408184" rtl="0" eaLnBrk="1" fontAlgn="base" hangingPunct="1">
        <a:spcBef>
          <a:spcPct val="0"/>
        </a:spcBef>
        <a:spcAft>
          <a:spcPct val="0"/>
        </a:spcAft>
        <a:defRPr sz="2500">
          <a:solidFill>
            <a:schemeClr val="tx1"/>
          </a:solidFill>
          <a:latin typeface="Arial" charset="0"/>
          <a:ea typeface="Arial" charset="0"/>
          <a:cs typeface="Arial" charset="0"/>
        </a:defRPr>
      </a:lvl5pPr>
      <a:lvl6pPr marL="408184" algn="l" defTabSz="408184" rtl="0" eaLnBrk="1" fontAlgn="base" hangingPunct="1">
        <a:spcBef>
          <a:spcPct val="0"/>
        </a:spcBef>
        <a:spcAft>
          <a:spcPct val="0"/>
        </a:spcAft>
        <a:defRPr sz="2500">
          <a:solidFill>
            <a:schemeClr val="tx1"/>
          </a:solidFill>
          <a:latin typeface="Arial" charset="0"/>
          <a:ea typeface="Arial" charset="0"/>
        </a:defRPr>
      </a:lvl6pPr>
      <a:lvl7pPr marL="816368" algn="l" defTabSz="408184" rtl="0" eaLnBrk="1" fontAlgn="base" hangingPunct="1">
        <a:spcBef>
          <a:spcPct val="0"/>
        </a:spcBef>
        <a:spcAft>
          <a:spcPct val="0"/>
        </a:spcAft>
        <a:defRPr sz="2500">
          <a:solidFill>
            <a:schemeClr val="tx1"/>
          </a:solidFill>
          <a:latin typeface="Arial" charset="0"/>
          <a:ea typeface="Arial" charset="0"/>
        </a:defRPr>
      </a:lvl7pPr>
      <a:lvl8pPr marL="1224551" algn="l" defTabSz="408184" rtl="0" eaLnBrk="1" fontAlgn="base" hangingPunct="1">
        <a:spcBef>
          <a:spcPct val="0"/>
        </a:spcBef>
        <a:spcAft>
          <a:spcPct val="0"/>
        </a:spcAft>
        <a:defRPr sz="2500">
          <a:solidFill>
            <a:schemeClr val="tx1"/>
          </a:solidFill>
          <a:latin typeface="Arial" charset="0"/>
          <a:ea typeface="Arial" charset="0"/>
        </a:defRPr>
      </a:lvl8pPr>
      <a:lvl9pPr marL="1632735" algn="l" defTabSz="408184" rtl="0" eaLnBrk="1" fontAlgn="base" hangingPunct="1">
        <a:spcBef>
          <a:spcPct val="0"/>
        </a:spcBef>
        <a:spcAft>
          <a:spcPct val="0"/>
        </a:spcAft>
        <a:defRPr sz="2500">
          <a:solidFill>
            <a:schemeClr val="tx1"/>
          </a:solidFill>
          <a:latin typeface="Arial" charset="0"/>
          <a:ea typeface="Arial" charset="0"/>
        </a:defRPr>
      </a:lvl9pPr>
    </p:titleStyle>
    <p:bodyStyle>
      <a:lvl1pPr marL="0" indent="0" algn="l" defTabSz="408184" rtl="0" eaLnBrk="1" fontAlgn="base" hangingPunct="1">
        <a:lnSpc>
          <a:spcPct val="100000"/>
        </a:lnSpc>
        <a:spcBef>
          <a:spcPct val="0"/>
        </a:spcBef>
        <a:spcAft>
          <a:spcPct val="0"/>
        </a:spcAft>
        <a:buFont typeface="Arial" charset="0"/>
        <a:buNone/>
        <a:defRPr sz="1600" kern="1200">
          <a:solidFill>
            <a:schemeClr val="bg2"/>
          </a:solidFill>
          <a:latin typeface="+mn-lt"/>
          <a:ea typeface="EMprint" panose="020B0503020204020204" pitchFamily="34" charset="0"/>
          <a:cs typeface="EMprint"/>
        </a:defRPr>
      </a:lvl1pPr>
      <a:lvl2pPr marL="179388" indent="-173038" algn="l" defTabSz="408184" rtl="0" eaLnBrk="1" fontAlgn="base" hangingPunct="1">
        <a:lnSpc>
          <a:spcPct val="100000"/>
        </a:lnSpc>
        <a:spcBef>
          <a:spcPts val="0"/>
        </a:spcBef>
        <a:spcAft>
          <a:spcPct val="0"/>
        </a:spcAft>
        <a:buFont typeface="Arial" charset="0"/>
        <a:buChar char="•"/>
        <a:tabLst/>
        <a:defRPr sz="1600" kern="1200">
          <a:solidFill>
            <a:schemeClr val="bg2"/>
          </a:solidFill>
          <a:latin typeface="+mn-lt"/>
          <a:ea typeface="EMprint" panose="020B0503020204020204" pitchFamily="34" charset="0"/>
          <a:cs typeface="+mn-cs"/>
        </a:defRPr>
      </a:lvl2pPr>
      <a:lvl3pPr marL="400050" indent="-228600" algn="l" defTabSz="408184" rtl="0" eaLnBrk="1" fontAlgn="base" hangingPunct="1">
        <a:lnSpc>
          <a:spcPct val="100000"/>
        </a:lnSpc>
        <a:spcBef>
          <a:spcPct val="0"/>
        </a:spcBef>
        <a:spcAft>
          <a:spcPct val="0"/>
        </a:spcAft>
        <a:buFont typeface="System Font Regular"/>
        <a:buChar char="—"/>
        <a:tabLst/>
        <a:defRPr sz="1600" kern="1200">
          <a:solidFill>
            <a:schemeClr val="bg2"/>
          </a:solidFill>
          <a:latin typeface="+mn-lt"/>
          <a:ea typeface="EMprint" panose="020B0503020204020204" pitchFamily="34" charset="0"/>
          <a:cs typeface="+mn-cs"/>
        </a:defRPr>
      </a:lvl3pPr>
      <a:lvl4pPr marL="571500" indent="-171450" algn="l" defTabSz="508814" rtl="0" eaLnBrk="1" fontAlgn="base" hangingPunct="1">
        <a:lnSpc>
          <a:spcPct val="100000"/>
        </a:lnSpc>
        <a:spcBef>
          <a:spcPct val="0"/>
        </a:spcBef>
        <a:spcAft>
          <a:spcPct val="0"/>
        </a:spcAft>
        <a:buSzPct val="80000"/>
        <a:buFont typeface="Wingdings" pitchFamily="2" charset="2"/>
        <a:buChar char="§"/>
        <a:tabLst/>
        <a:defRPr sz="1600" kern="1200">
          <a:solidFill>
            <a:schemeClr val="bg2"/>
          </a:solidFill>
          <a:latin typeface="+mn-lt"/>
          <a:ea typeface="EMprint" panose="020B0503020204020204" pitchFamily="34" charset="0"/>
          <a:cs typeface="+mn-cs"/>
        </a:defRPr>
      </a:lvl4pPr>
      <a:lvl5pPr marL="747713" indent="-176213" algn="l" defTabSz="408184" rtl="0" eaLnBrk="1" fontAlgn="base" hangingPunct="1">
        <a:lnSpc>
          <a:spcPct val="100000"/>
        </a:lnSpc>
        <a:spcBef>
          <a:spcPct val="0"/>
        </a:spcBef>
        <a:spcAft>
          <a:spcPct val="0"/>
        </a:spcAft>
        <a:buFont typeface="System Font Regular"/>
        <a:buChar char="–"/>
        <a:tabLst/>
        <a:defRPr sz="1600" kern="1200">
          <a:solidFill>
            <a:schemeClr val="bg2"/>
          </a:solidFill>
          <a:latin typeface="+mn-lt"/>
          <a:ea typeface="EMprint" panose="020B0503020204020204" pitchFamily="34" charset="0"/>
          <a:cs typeface="+mn-cs"/>
        </a:defRPr>
      </a:lvl5pPr>
      <a:lvl6pPr marL="2245010" indent="-204092" algn="l" defTabSz="408184" rtl="0" eaLnBrk="1" latinLnBrk="0" hangingPunct="1">
        <a:spcBef>
          <a:spcPct val="20000"/>
        </a:spcBef>
        <a:buFont typeface="Arial"/>
        <a:buChar char="•"/>
        <a:defRPr sz="1800" kern="1200">
          <a:solidFill>
            <a:schemeClr val="tx1"/>
          </a:solidFill>
          <a:latin typeface="+mn-lt"/>
          <a:ea typeface="+mn-ea"/>
          <a:cs typeface="+mn-cs"/>
        </a:defRPr>
      </a:lvl6pPr>
      <a:lvl7pPr marL="2653194" indent="-204092" algn="l" defTabSz="408184" rtl="0" eaLnBrk="1" latinLnBrk="0" hangingPunct="1">
        <a:spcBef>
          <a:spcPct val="20000"/>
        </a:spcBef>
        <a:buFont typeface="Arial"/>
        <a:buChar char="•"/>
        <a:defRPr sz="1800" kern="1200">
          <a:solidFill>
            <a:schemeClr val="tx1"/>
          </a:solidFill>
          <a:latin typeface="+mn-lt"/>
          <a:ea typeface="+mn-ea"/>
          <a:cs typeface="+mn-cs"/>
        </a:defRPr>
      </a:lvl7pPr>
      <a:lvl8pPr marL="3061378" indent="-204092" algn="l" defTabSz="408184" rtl="0" eaLnBrk="1" latinLnBrk="0" hangingPunct="1">
        <a:spcBef>
          <a:spcPct val="20000"/>
        </a:spcBef>
        <a:buFont typeface="Arial"/>
        <a:buChar char="•"/>
        <a:defRPr sz="1800" kern="1200">
          <a:solidFill>
            <a:schemeClr val="tx1"/>
          </a:solidFill>
          <a:latin typeface="+mn-lt"/>
          <a:ea typeface="+mn-ea"/>
          <a:cs typeface="+mn-cs"/>
        </a:defRPr>
      </a:lvl8pPr>
      <a:lvl9pPr marL="3469562" indent="-204092" algn="l" defTabSz="40818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84" rtl="0" eaLnBrk="1" latinLnBrk="0" hangingPunct="1">
        <a:defRPr sz="1600" kern="1200">
          <a:solidFill>
            <a:schemeClr val="tx1"/>
          </a:solidFill>
          <a:latin typeface="+mn-lt"/>
          <a:ea typeface="+mn-ea"/>
          <a:cs typeface="+mn-cs"/>
        </a:defRPr>
      </a:lvl1pPr>
      <a:lvl2pPr marL="408184" algn="l" defTabSz="408184" rtl="0" eaLnBrk="1" latinLnBrk="0" hangingPunct="1">
        <a:defRPr sz="1600" kern="1200">
          <a:solidFill>
            <a:schemeClr val="tx1"/>
          </a:solidFill>
          <a:latin typeface="+mn-lt"/>
          <a:ea typeface="+mn-ea"/>
          <a:cs typeface="+mn-cs"/>
        </a:defRPr>
      </a:lvl2pPr>
      <a:lvl3pPr marL="816368" algn="l" defTabSz="408184" rtl="0" eaLnBrk="1" latinLnBrk="0" hangingPunct="1">
        <a:defRPr sz="1600" kern="1200">
          <a:solidFill>
            <a:schemeClr val="tx1"/>
          </a:solidFill>
          <a:latin typeface="+mn-lt"/>
          <a:ea typeface="+mn-ea"/>
          <a:cs typeface="+mn-cs"/>
        </a:defRPr>
      </a:lvl3pPr>
      <a:lvl4pPr marL="1224551" algn="l" defTabSz="408184" rtl="0" eaLnBrk="1" latinLnBrk="0" hangingPunct="1">
        <a:defRPr sz="1600" kern="1200">
          <a:solidFill>
            <a:schemeClr val="tx1"/>
          </a:solidFill>
          <a:latin typeface="+mn-lt"/>
          <a:ea typeface="+mn-ea"/>
          <a:cs typeface="+mn-cs"/>
        </a:defRPr>
      </a:lvl4pPr>
      <a:lvl5pPr marL="1632735" algn="l" defTabSz="408184" rtl="0" eaLnBrk="1" latinLnBrk="0" hangingPunct="1">
        <a:defRPr sz="1600" kern="1200">
          <a:solidFill>
            <a:schemeClr val="tx1"/>
          </a:solidFill>
          <a:latin typeface="+mn-lt"/>
          <a:ea typeface="+mn-ea"/>
          <a:cs typeface="+mn-cs"/>
        </a:defRPr>
      </a:lvl5pPr>
      <a:lvl6pPr marL="2040918" algn="l" defTabSz="408184" rtl="0" eaLnBrk="1" latinLnBrk="0" hangingPunct="1">
        <a:defRPr sz="1600" kern="1200">
          <a:solidFill>
            <a:schemeClr val="tx1"/>
          </a:solidFill>
          <a:latin typeface="+mn-lt"/>
          <a:ea typeface="+mn-ea"/>
          <a:cs typeface="+mn-cs"/>
        </a:defRPr>
      </a:lvl6pPr>
      <a:lvl7pPr marL="2449102" algn="l" defTabSz="408184" rtl="0" eaLnBrk="1" latinLnBrk="0" hangingPunct="1">
        <a:defRPr sz="1600" kern="1200">
          <a:solidFill>
            <a:schemeClr val="tx1"/>
          </a:solidFill>
          <a:latin typeface="+mn-lt"/>
          <a:ea typeface="+mn-ea"/>
          <a:cs typeface="+mn-cs"/>
        </a:defRPr>
      </a:lvl7pPr>
      <a:lvl8pPr marL="2857286" algn="l" defTabSz="408184" rtl="0" eaLnBrk="1" latinLnBrk="0" hangingPunct="1">
        <a:defRPr sz="1600" kern="1200">
          <a:solidFill>
            <a:schemeClr val="tx1"/>
          </a:solidFill>
          <a:latin typeface="+mn-lt"/>
          <a:ea typeface="+mn-ea"/>
          <a:cs typeface="+mn-cs"/>
        </a:defRPr>
      </a:lvl8pPr>
      <a:lvl9pPr marL="3265469" algn="l" defTabSz="408184"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786">
          <p15:clr>
            <a:srgbClr val="F26B43"/>
          </p15:clr>
        </p15:guide>
        <p15:guide id="4" orient="horz" pos="240">
          <p15:clr>
            <a:srgbClr val="F26B43"/>
          </p15:clr>
        </p15:guide>
        <p15:guide id="5" pos="258">
          <p15:clr>
            <a:srgbClr val="F26B43"/>
          </p15:clr>
        </p15:guide>
        <p15:guide id="6" pos="5502">
          <p15:clr>
            <a:srgbClr val="F26B43"/>
          </p15:clr>
        </p15:guide>
        <p15:guide id="7" orient="horz" pos="3103" userDrawn="1">
          <p15:clr>
            <a:srgbClr val="F26B43"/>
          </p15:clr>
        </p15:guide>
        <p15:guide id="9" orient="horz" pos="1014">
          <p15:clr>
            <a:srgbClr val="F26B43"/>
          </p15:clr>
        </p15:guide>
        <p15:guide id="10" orient="horz" pos="2712">
          <p15:clr>
            <a:srgbClr val="F26B43"/>
          </p15:clr>
        </p15:guide>
        <p15:guide id="11" pos="1986" userDrawn="1">
          <p15:clr>
            <a:srgbClr val="F26B43"/>
          </p15:clr>
        </p15:guide>
        <p15:guide id="12" pos="3774" userDrawn="1">
          <p15:clr>
            <a:srgbClr val="F26B43"/>
          </p15:clr>
        </p15:guide>
        <p15:guide id="13" orient="horz" pos="24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12.png"/><Relationship Id="rId12" Type="http://schemas.openxmlformats.org/officeDocument/2006/relationships/diagramColors" Target="../diagrams/colors3.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C9BFDE-5A9F-C74A-13B7-540DCC2D2432}"/>
              </a:ext>
            </a:extLst>
          </p:cNvPr>
          <p:cNvSpPr>
            <a:spLocks noGrp="1"/>
          </p:cNvSpPr>
          <p:nvPr>
            <p:ph type="pic" sz="quarter" idx="12"/>
          </p:nvPr>
        </p:nvSpPr>
        <p:spPr/>
      </p:sp>
      <p:sp>
        <p:nvSpPr>
          <p:cNvPr id="3" name="Title 2">
            <a:extLst>
              <a:ext uri="{FF2B5EF4-FFF2-40B4-BE49-F238E27FC236}">
                <a16:creationId xmlns:a16="http://schemas.microsoft.com/office/drawing/2014/main" id="{6406EF64-9248-880B-217B-E7BA741A52F7}"/>
              </a:ext>
            </a:extLst>
          </p:cNvPr>
          <p:cNvSpPr>
            <a:spLocks noGrp="1"/>
          </p:cNvSpPr>
          <p:nvPr>
            <p:ph type="title"/>
          </p:nvPr>
        </p:nvSpPr>
        <p:spPr/>
        <p:txBody>
          <a:bodyPr/>
          <a:lstStyle/>
          <a:p>
            <a:r>
              <a:rPr lang="en-US" dirty="0">
                <a:solidFill>
                  <a:srgbClr val="0C479D"/>
                </a:solidFill>
              </a:rPr>
              <a:t>Escalation Process</a:t>
            </a:r>
          </a:p>
        </p:txBody>
      </p:sp>
      <p:sp>
        <p:nvSpPr>
          <p:cNvPr id="4" name="Text Placeholder 3">
            <a:extLst>
              <a:ext uri="{FF2B5EF4-FFF2-40B4-BE49-F238E27FC236}">
                <a16:creationId xmlns:a16="http://schemas.microsoft.com/office/drawing/2014/main" id="{3F1E1831-724B-F3D1-A3FA-CA1DE129F9AC}"/>
              </a:ext>
            </a:extLst>
          </p:cNvPr>
          <p:cNvSpPr>
            <a:spLocks noGrp="1"/>
          </p:cNvSpPr>
          <p:nvPr>
            <p:ph type="body" sz="quarter" idx="11"/>
          </p:nvPr>
        </p:nvSpPr>
        <p:spPr/>
        <p:txBody>
          <a:bodyPr/>
          <a:lstStyle/>
          <a:p>
            <a:r>
              <a:rPr lang="en-US" dirty="0">
                <a:solidFill>
                  <a:srgbClr val="0C479D"/>
                </a:solidFill>
              </a:rPr>
              <a:t>Mobil Lubricant Analysis (MLA)</a:t>
            </a:r>
          </a:p>
        </p:txBody>
      </p:sp>
    </p:spTree>
    <p:extLst>
      <p:ext uri="{BB962C8B-B14F-4D97-AF65-F5344CB8AC3E}">
        <p14:creationId xmlns:p14="http://schemas.microsoft.com/office/powerpoint/2010/main" val="76831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A327-8D9F-1E1B-C127-EA809F3B4D98}"/>
              </a:ext>
            </a:extLst>
          </p:cNvPr>
          <p:cNvSpPr>
            <a:spLocks noGrp="1"/>
          </p:cNvSpPr>
          <p:nvPr>
            <p:ph type="title"/>
          </p:nvPr>
        </p:nvSpPr>
        <p:spPr/>
        <p:txBody>
          <a:bodyPr/>
          <a:lstStyle/>
          <a:p>
            <a:r>
              <a:rPr lang="en-US" dirty="0"/>
              <a:t>Escalating/Contacting the Lab</a:t>
            </a:r>
          </a:p>
        </p:txBody>
      </p:sp>
      <p:sp>
        <p:nvSpPr>
          <p:cNvPr id="3" name="Slide Number Placeholder 2">
            <a:extLst>
              <a:ext uri="{FF2B5EF4-FFF2-40B4-BE49-F238E27FC236}">
                <a16:creationId xmlns:a16="http://schemas.microsoft.com/office/drawing/2014/main" id="{D28D05D4-3DE0-F929-DCAC-9A4FEBA54E7E}"/>
              </a:ext>
            </a:extLst>
          </p:cNvPr>
          <p:cNvSpPr>
            <a:spLocks noGrp="1"/>
          </p:cNvSpPr>
          <p:nvPr>
            <p:ph type="sldNum" sz="quarter" idx="10"/>
          </p:nvPr>
        </p:nvSpPr>
        <p:spPr/>
        <p:txBody>
          <a:bodyPr/>
          <a:lstStyle/>
          <a:p>
            <a:fld id="{6BCEAF00-35EE-2349-AC37-D94588E1CC52}" type="slidenum">
              <a:rPr lang="en-US" smtClean="0"/>
              <a:pPr/>
              <a:t>10</a:t>
            </a:fld>
            <a:endParaRPr lang="en-US" sz="900" dirty="0"/>
          </a:p>
        </p:txBody>
      </p:sp>
      <p:sp>
        <p:nvSpPr>
          <p:cNvPr id="5" name="Text Placeholder 4">
            <a:extLst>
              <a:ext uri="{FF2B5EF4-FFF2-40B4-BE49-F238E27FC236}">
                <a16:creationId xmlns:a16="http://schemas.microsoft.com/office/drawing/2014/main" id="{3B3B55FD-7A97-4861-ADF1-60EE407F3423}"/>
              </a:ext>
            </a:extLst>
          </p:cNvPr>
          <p:cNvSpPr>
            <a:spLocks noGrp="1"/>
          </p:cNvSpPr>
          <p:nvPr>
            <p:ph type="body" sz="quarter" idx="14"/>
          </p:nvPr>
        </p:nvSpPr>
        <p:spPr>
          <a:xfrm>
            <a:off x="89941" y="1334125"/>
            <a:ext cx="8979108" cy="3419643"/>
          </a:xfrm>
        </p:spPr>
        <p:txBody>
          <a:bodyPr/>
          <a:lstStyle/>
          <a:p>
            <a:r>
              <a:rPr lang="en-US" b="1" dirty="0"/>
              <a:t>Customer has questions about Testing methods, results and Limits used – contact the Lab. </a:t>
            </a:r>
          </a:p>
          <a:p>
            <a:r>
              <a:rPr lang="en-US" dirty="0"/>
              <a:t>• Adding a product to the drop-down </a:t>
            </a:r>
          </a:p>
          <a:p>
            <a:r>
              <a:rPr lang="en-US" dirty="0"/>
              <a:t>• Adding a manufacturer or model to the drop-down </a:t>
            </a:r>
          </a:p>
          <a:p>
            <a:r>
              <a:rPr lang="en-US" dirty="0"/>
              <a:t>• Questions about limits and interpretation </a:t>
            </a:r>
          </a:p>
          <a:p>
            <a:r>
              <a:rPr lang="en-US" dirty="0"/>
              <a:t>• Sample Delays (provide bottle number) </a:t>
            </a:r>
          </a:p>
          <a:p>
            <a:r>
              <a:rPr lang="en-US" dirty="0"/>
              <a:t>• Registered (Pending) Status, but I have not received my Results ? </a:t>
            </a:r>
          </a:p>
          <a:p>
            <a:endParaRPr lang="en-US" dirty="0"/>
          </a:p>
          <a:p>
            <a:r>
              <a:rPr lang="en-US" b="1" dirty="0"/>
              <a:t>Contacting the lab: These email addresses are for Internal Use Only, do not give to the customer. </a:t>
            </a:r>
          </a:p>
          <a:p>
            <a:r>
              <a:rPr lang="en-US" dirty="0"/>
              <a:t>• Americas - KC Mobil Serv Lab /SM = kc.mobil.serv.lab@exxonmobil.com </a:t>
            </a:r>
          </a:p>
          <a:p>
            <a:r>
              <a:rPr lang="en-US" dirty="0"/>
              <a:t>• Asia Pacific - Shanghai Lab - apfdslubeline@exxonmobil.com </a:t>
            </a:r>
          </a:p>
          <a:p>
            <a:endParaRPr lang="en-US" dirty="0"/>
          </a:p>
          <a:p>
            <a:r>
              <a:rPr lang="en-US" b="1" dirty="0"/>
              <a:t>Problem Samples: </a:t>
            </a:r>
            <a:r>
              <a:rPr lang="en-US" dirty="0"/>
              <a:t>If a sample is received with no asset or not enough information, the lab logs it as a problem sample and asks EM Help Desk to contact sales or customer. Problem Samples are only held for 30 days before being disposed of. If after 30 days, the customer will need to submit a new sample.</a:t>
            </a:r>
          </a:p>
        </p:txBody>
      </p:sp>
    </p:spTree>
    <p:extLst>
      <p:ext uri="{BB962C8B-B14F-4D97-AF65-F5344CB8AC3E}">
        <p14:creationId xmlns:p14="http://schemas.microsoft.com/office/powerpoint/2010/main" val="335593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00C954-C8EC-5FA5-0D41-4C1CC1ABC828}"/>
              </a:ext>
            </a:extLst>
          </p:cNvPr>
          <p:cNvSpPr>
            <a:spLocks noGrp="1"/>
          </p:cNvSpPr>
          <p:nvPr>
            <p:ph type="sldNum" sz="quarter" idx="11"/>
          </p:nvPr>
        </p:nvSpPr>
        <p:spPr/>
        <p:txBody>
          <a:bodyPr/>
          <a:lstStyle/>
          <a:p>
            <a:fld id="{6BCEAF00-35EE-2349-AC37-D94588E1CC52}" type="slidenum">
              <a:rPr lang="en-US" smtClean="0"/>
              <a:pPr/>
              <a:t>11</a:t>
            </a:fld>
            <a:endParaRPr lang="en-US" dirty="0"/>
          </a:p>
        </p:txBody>
      </p:sp>
      <p:pic>
        <p:nvPicPr>
          <p:cNvPr id="5" name="Picture 4">
            <a:extLst>
              <a:ext uri="{FF2B5EF4-FFF2-40B4-BE49-F238E27FC236}">
                <a16:creationId xmlns:a16="http://schemas.microsoft.com/office/drawing/2014/main" id="{DD7D62D2-BA2F-E5DA-D602-D29739F12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49" y="1604434"/>
            <a:ext cx="5766239" cy="1600200"/>
          </a:xfrm>
          <a:prstGeom prst="rect">
            <a:avLst/>
          </a:prstGeom>
        </p:spPr>
      </p:pic>
      <p:sp>
        <p:nvSpPr>
          <p:cNvPr id="6" name="Rectangle 5">
            <a:extLst>
              <a:ext uri="{FF2B5EF4-FFF2-40B4-BE49-F238E27FC236}">
                <a16:creationId xmlns:a16="http://schemas.microsoft.com/office/drawing/2014/main" id="{80239634-7083-95AD-88FF-E0FCAD6F7E67}"/>
              </a:ext>
            </a:extLst>
          </p:cNvPr>
          <p:cNvSpPr/>
          <p:nvPr/>
        </p:nvSpPr>
        <p:spPr>
          <a:xfrm>
            <a:off x="4140200" y="1604434"/>
            <a:ext cx="2523067" cy="1045634"/>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772B91E2-72A8-DDB8-AE1C-9BE952487E6C}"/>
              </a:ext>
            </a:extLst>
          </p:cNvPr>
          <p:cNvPicPr>
            <a:picLocks noChangeAspect="1"/>
          </p:cNvPicPr>
          <p:nvPr/>
        </p:nvPicPr>
        <p:blipFill>
          <a:blip r:embed="rId3"/>
          <a:stretch>
            <a:fillRect/>
          </a:stretch>
        </p:blipFill>
        <p:spPr>
          <a:xfrm>
            <a:off x="3938679" y="1418669"/>
            <a:ext cx="476316" cy="371527"/>
          </a:xfrm>
          <a:prstGeom prst="rect">
            <a:avLst/>
          </a:prstGeom>
        </p:spPr>
      </p:pic>
      <p:sp>
        <p:nvSpPr>
          <p:cNvPr id="9" name="Oval 8">
            <a:extLst>
              <a:ext uri="{FF2B5EF4-FFF2-40B4-BE49-F238E27FC236}">
                <a16:creationId xmlns:a16="http://schemas.microsoft.com/office/drawing/2014/main" id="{B4714172-1749-335B-4827-290E77E4A326}"/>
              </a:ext>
            </a:extLst>
          </p:cNvPr>
          <p:cNvSpPr/>
          <p:nvPr/>
        </p:nvSpPr>
        <p:spPr>
          <a:xfrm>
            <a:off x="6619255" y="1718734"/>
            <a:ext cx="292976" cy="338666"/>
          </a:xfrm>
          <a:prstGeom prst="ellips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974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6EEC-3CF1-FEFF-D2DF-22492928A24A}"/>
              </a:ext>
            </a:extLst>
          </p:cNvPr>
          <p:cNvSpPr>
            <a:spLocks noGrp="1"/>
          </p:cNvSpPr>
          <p:nvPr>
            <p:ph type="title"/>
          </p:nvPr>
        </p:nvSpPr>
        <p:spPr>
          <a:xfrm>
            <a:off x="409576" y="346189"/>
            <a:ext cx="5581650" cy="858044"/>
          </a:xfrm>
        </p:spPr>
        <p:txBody>
          <a:bodyPr/>
          <a:lstStyle/>
          <a:p>
            <a:r>
              <a:rPr lang="en-US" dirty="0"/>
              <a:t>Table of Contents</a:t>
            </a:r>
          </a:p>
        </p:txBody>
      </p:sp>
      <p:sp>
        <p:nvSpPr>
          <p:cNvPr id="3" name="Slide Number Placeholder 2">
            <a:extLst>
              <a:ext uri="{FF2B5EF4-FFF2-40B4-BE49-F238E27FC236}">
                <a16:creationId xmlns:a16="http://schemas.microsoft.com/office/drawing/2014/main" id="{319071C6-6C9E-BB58-49C0-C942FE1A5A7E}"/>
              </a:ext>
            </a:extLst>
          </p:cNvPr>
          <p:cNvSpPr>
            <a:spLocks noGrp="1"/>
          </p:cNvSpPr>
          <p:nvPr>
            <p:ph type="sldNum" sz="quarter" idx="10"/>
          </p:nvPr>
        </p:nvSpPr>
        <p:spPr/>
        <p:txBody>
          <a:bodyPr/>
          <a:lstStyle/>
          <a:p>
            <a:fld id="{6BCEAF00-35EE-2349-AC37-D94588E1CC52}" type="slidenum">
              <a:rPr lang="en-US" smtClean="0"/>
              <a:pPr/>
              <a:t>2</a:t>
            </a:fld>
            <a:endParaRPr lang="en-US" dirty="0"/>
          </a:p>
        </p:txBody>
      </p:sp>
      <p:sp>
        <p:nvSpPr>
          <p:cNvPr id="5" name="Text Placeholder 4">
            <a:extLst>
              <a:ext uri="{FF2B5EF4-FFF2-40B4-BE49-F238E27FC236}">
                <a16:creationId xmlns:a16="http://schemas.microsoft.com/office/drawing/2014/main" id="{52756284-2605-78B4-9544-5D56B45BBC3A}"/>
              </a:ext>
            </a:extLst>
          </p:cNvPr>
          <p:cNvSpPr>
            <a:spLocks noGrp="1"/>
          </p:cNvSpPr>
          <p:nvPr>
            <p:ph type="body" sz="quarter" idx="12"/>
          </p:nvPr>
        </p:nvSpPr>
        <p:spPr/>
        <p:txBody>
          <a:bodyPr/>
          <a:lstStyle/>
          <a:p>
            <a:r>
              <a:rPr lang="en-US" dirty="0"/>
              <a:t>• Troubleshooting before escalating to BSA</a:t>
            </a:r>
          </a:p>
          <a:p>
            <a:r>
              <a:rPr lang="en-US" dirty="0"/>
              <a:t>• Where to find Help in MSLA: User Guides</a:t>
            </a:r>
          </a:p>
          <a:p>
            <a:r>
              <a:rPr lang="en-US" dirty="0"/>
              <a:t>• Creating A Helpdesk Ticket</a:t>
            </a:r>
          </a:p>
          <a:p>
            <a:r>
              <a:rPr lang="en-US" dirty="0"/>
              <a:t>• </a:t>
            </a:r>
            <a:r>
              <a:rPr lang="en-US" i="0" dirty="0">
                <a:effectLst/>
                <a:latin typeface="__Inter_a64ecd"/>
              </a:rPr>
              <a:t>Submitting a Help Desk Ticket</a:t>
            </a:r>
          </a:p>
          <a:p>
            <a:r>
              <a:rPr lang="en-US" dirty="0"/>
              <a:t>• </a:t>
            </a:r>
            <a:r>
              <a:rPr lang="en-US" i="0" dirty="0">
                <a:effectLst/>
                <a:latin typeface="__Inter_a64ecd"/>
              </a:rPr>
              <a:t>Example Ticket</a:t>
            </a:r>
          </a:p>
          <a:p>
            <a:r>
              <a:rPr lang="en-US" dirty="0"/>
              <a:t>• Escalating/Contacting the Lab</a:t>
            </a:r>
          </a:p>
        </p:txBody>
      </p:sp>
      <p:pic>
        <p:nvPicPr>
          <p:cNvPr id="10" name="Picture Placeholder 9" descr="A person wearing blue uniform and gloves&#10;&#10;Description automatically generated">
            <a:extLst>
              <a:ext uri="{FF2B5EF4-FFF2-40B4-BE49-F238E27FC236}">
                <a16:creationId xmlns:a16="http://schemas.microsoft.com/office/drawing/2014/main" id="{BB56A6CA-0DF9-D59A-EC5F-EC39605A0C6E}"/>
              </a:ext>
            </a:extLst>
          </p:cNvPr>
          <p:cNvPicPr>
            <a:picLocks noGrp="1" noChangeAspect="1"/>
          </p:cNvPicPr>
          <p:nvPr>
            <p:ph type="pic" sz="quarter" idx="13"/>
          </p:nvPr>
        </p:nvPicPr>
        <p:blipFill>
          <a:blip r:embed="rId2"/>
          <a:srcRect l="30" r="30"/>
          <a:stretch>
            <a:fillRect/>
          </a:stretch>
        </p:blipFill>
        <p:spPr>
          <a:xfrm>
            <a:off x="5265738" y="1352550"/>
            <a:ext cx="3087687" cy="2438400"/>
          </a:xfrm>
          <a:prstGeom prst="roundRect">
            <a:avLst/>
          </a:prstGeom>
          <a:blipFill>
            <a:blip r:embed="rId3"/>
            <a:stretch>
              <a:fillRect/>
            </a:stretch>
          </a:blipFill>
          <a:ln>
            <a:noFill/>
          </a:ln>
          <a:effectLst/>
        </p:spPr>
        <p:style>
          <a:lnRef idx="2">
            <a:schemeClr val="accent1"/>
          </a:lnRef>
          <a:fillRef idx="0">
            <a:schemeClr val="accent1"/>
          </a:fillRef>
          <a:effectRef idx="1">
            <a:schemeClr val="accent1"/>
          </a:effectRef>
          <a:fontRef idx="minor">
            <a:schemeClr val="tx1"/>
          </a:fontRef>
        </p:style>
      </p:pic>
    </p:spTree>
    <p:extLst>
      <p:ext uri="{BB962C8B-B14F-4D97-AF65-F5344CB8AC3E}">
        <p14:creationId xmlns:p14="http://schemas.microsoft.com/office/powerpoint/2010/main" val="85712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3634-82EA-3B9F-B5AC-C68B9AEA676B}"/>
              </a:ext>
            </a:extLst>
          </p:cNvPr>
          <p:cNvSpPr>
            <a:spLocks noGrp="1"/>
          </p:cNvSpPr>
          <p:nvPr>
            <p:ph type="title"/>
          </p:nvPr>
        </p:nvSpPr>
        <p:spPr>
          <a:xfrm>
            <a:off x="409576" y="389732"/>
            <a:ext cx="6238562" cy="858044"/>
          </a:xfrm>
        </p:spPr>
        <p:txBody>
          <a:bodyPr/>
          <a:lstStyle/>
          <a:p>
            <a:r>
              <a:rPr lang="en-US" dirty="0"/>
              <a:t>Troubleshooting before escalating to BSA</a:t>
            </a:r>
          </a:p>
        </p:txBody>
      </p:sp>
      <p:sp>
        <p:nvSpPr>
          <p:cNvPr id="3" name="Slide Number Placeholder 2">
            <a:extLst>
              <a:ext uri="{FF2B5EF4-FFF2-40B4-BE49-F238E27FC236}">
                <a16:creationId xmlns:a16="http://schemas.microsoft.com/office/drawing/2014/main" id="{1B5FB7AF-3EA1-0B35-E8DC-158A6184D65C}"/>
              </a:ext>
            </a:extLst>
          </p:cNvPr>
          <p:cNvSpPr>
            <a:spLocks noGrp="1"/>
          </p:cNvSpPr>
          <p:nvPr>
            <p:ph type="sldNum" sz="quarter" idx="10"/>
          </p:nvPr>
        </p:nvSpPr>
        <p:spPr/>
        <p:txBody>
          <a:bodyPr/>
          <a:lstStyle/>
          <a:p>
            <a:fld id="{6BCEAF00-35EE-2349-AC37-D94588E1CC52}" type="slidenum">
              <a:rPr lang="en-US" smtClean="0"/>
              <a:pPr/>
              <a:t>3</a:t>
            </a:fld>
            <a:endParaRPr lang="en-US" sz="900" dirty="0"/>
          </a:p>
        </p:txBody>
      </p:sp>
      <p:sp>
        <p:nvSpPr>
          <p:cNvPr id="5" name="Text Placeholder 4">
            <a:extLst>
              <a:ext uri="{FF2B5EF4-FFF2-40B4-BE49-F238E27FC236}">
                <a16:creationId xmlns:a16="http://schemas.microsoft.com/office/drawing/2014/main" id="{5F60DF23-52E0-DC37-AB12-23E0FC11F1D9}"/>
              </a:ext>
            </a:extLst>
          </p:cNvPr>
          <p:cNvSpPr>
            <a:spLocks noGrp="1"/>
          </p:cNvSpPr>
          <p:nvPr>
            <p:ph type="body" sz="quarter" idx="14"/>
          </p:nvPr>
        </p:nvSpPr>
        <p:spPr>
          <a:xfrm>
            <a:off x="409575" y="1609724"/>
            <a:ext cx="8357054" cy="2695575"/>
          </a:xfrm>
        </p:spPr>
        <p:txBody>
          <a:bodyPr/>
          <a:lstStyle/>
          <a:p>
            <a:r>
              <a:rPr lang="en-US" sz="1800" b="1" dirty="0"/>
              <a:t>All tickets should be triaged before reaching out to BSA for further assistance.</a:t>
            </a:r>
          </a:p>
          <a:p>
            <a:endParaRPr lang="en-US" b="1" dirty="0"/>
          </a:p>
          <a:p>
            <a:pPr marL="342900" indent="-342900">
              <a:buAutoNum type="arabicPeriod"/>
            </a:pPr>
            <a:r>
              <a:rPr lang="en-US" dirty="0"/>
              <a:t>Utilize MLA Help tile (Helpfiles) to troubleshoot issue </a:t>
            </a:r>
          </a:p>
          <a:p>
            <a:pPr marL="342900" indent="-342900">
              <a:buAutoNum type="arabicPeriod"/>
            </a:pPr>
            <a:r>
              <a:rPr lang="en-US" dirty="0"/>
              <a:t>Attempt to reproduce </a:t>
            </a:r>
          </a:p>
          <a:p>
            <a:pPr marL="522288" lvl="1" indent="-342900"/>
            <a:r>
              <a:rPr lang="en-US" dirty="0"/>
              <a:t>If unable to reproduce, reach out to client for more details such as what browser is being used, other items, or setup troubleshooting session with the client. </a:t>
            </a:r>
          </a:p>
          <a:p>
            <a:pPr marL="522288" lvl="1" indent="-342900"/>
            <a:r>
              <a:rPr lang="en-US" dirty="0"/>
              <a:t>Example: If user needs to have a password reset, try triggering this from the ‘User details’ page </a:t>
            </a:r>
          </a:p>
          <a:p>
            <a:r>
              <a:rPr lang="en-US" dirty="0"/>
              <a:t>3. Is the user properly assigned to the asset / account / security roles / </a:t>
            </a:r>
            <a:r>
              <a:rPr lang="en-US" dirty="0" err="1"/>
              <a:t>etc</a:t>
            </a:r>
            <a:r>
              <a:rPr lang="en-US" dirty="0"/>
              <a:t>? </a:t>
            </a:r>
          </a:p>
          <a:p>
            <a:r>
              <a:rPr lang="en-US" dirty="0"/>
              <a:t>4. Attempt to diagnose as much as possible through MLA user interface. </a:t>
            </a:r>
          </a:p>
          <a:p>
            <a:r>
              <a:rPr lang="en-US" dirty="0"/>
              <a:t>5. Confirm if other users reported the issue.</a:t>
            </a:r>
          </a:p>
          <a:p>
            <a:pPr lvl="8" indent="0">
              <a:buNone/>
            </a:pPr>
            <a:endParaRPr lang="en-US" dirty="0"/>
          </a:p>
        </p:txBody>
      </p:sp>
    </p:spTree>
    <p:extLst>
      <p:ext uri="{BB962C8B-B14F-4D97-AF65-F5344CB8AC3E}">
        <p14:creationId xmlns:p14="http://schemas.microsoft.com/office/powerpoint/2010/main" val="14756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5729-F2ED-B1A0-D992-5B14FD04585A}"/>
              </a:ext>
            </a:extLst>
          </p:cNvPr>
          <p:cNvSpPr>
            <a:spLocks noGrp="1"/>
          </p:cNvSpPr>
          <p:nvPr>
            <p:ph type="title"/>
          </p:nvPr>
        </p:nvSpPr>
        <p:spPr>
          <a:xfrm>
            <a:off x="409575" y="389732"/>
            <a:ext cx="5893497" cy="858044"/>
          </a:xfrm>
        </p:spPr>
        <p:txBody>
          <a:bodyPr/>
          <a:lstStyle/>
          <a:p>
            <a:r>
              <a:rPr lang="en-US" dirty="0"/>
              <a:t>Where to find Help in MLA User Guides</a:t>
            </a:r>
          </a:p>
        </p:txBody>
      </p:sp>
      <p:sp>
        <p:nvSpPr>
          <p:cNvPr id="3" name="Slide Number Placeholder 2">
            <a:extLst>
              <a:ext uri="{FF2B5EF4-FFF2-40B4-BE49-F238E27FC236}">
                <a16:creationId xmlns:a16="http://schemas.microsoft.com/office/drawing/2014/main" id="{61D62111-F345-43DB-8AC9-ADD4F47CADE3}"/>
              </a:ext>
            </a:extLst>
          </p:cNvPr>
          <p:cNvSpPr>
            <a:spLocks noGrp="1"/>
          </p:cNvSpPr>
          <p:nvPr>
            <p:ph type="sldNum" sz="quarter" idx="10"/>
          </p:nvPr>
        </p:nvSpPr>
        <p:spPr/>
        <p:txBody>
          <a:bodyPr/>
          <a:lstStyle/>
          <a:p>
            <a:fld id="{6BCEAF00-35EE-2349-AC37-D94588E1CC52}" type="slidenum">
              <a:rPr lang="en-US" smtClean="0"/>
              <a:pPr/>
              <a:t>4</a:t>
            </a:fld>
            <a:endParaRPr lang="en-US" sz="900" dirty="0"/>
          </a:p>
        </p:txBody>
      </p:sp>
      <p:graphicFrame>
        <p:nvGraphicFramePr>
          <p:cNvPr id="13" name="Diagram 12">
            <a:extLst>
              <a:ext uri="{FF2B5EF4-FFF2-40B4-BE49-F238E27FC236}">
                <a16:creationId xmlns:a16="http://schemas.microsoft.com/office/drawing/2014/main" id="{80B6232F-C00E-D389-BA60-4E093E43CDD9}"/>
              </a:ext>
            </a:extLst>
          </p:cNvPr>
          <p:cNvGraphicFramePr/>
          <p:nvPr>
            <p:extLst>
              <p:ext uri="{D42A27DB-BD31-4B8C-83A1-F6EECF244321}">
                <p14:modId xmlns:p14="http://schemas.microsoft.com/office/powerpoint/2010/main" val="206135652"/>
              </p:ext>
            </p:extLst>
          </p:nvPr>
        </p:nvGraphicFramePr>
        <p:xfrm>
          <a:off x="181429" y="1247776"/>
          <a:ext cx="8846457" cy="1171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a:extLst>
              <a:ext uri="{FF2B5EF4-FFF2-40B4-BE49-F238E27FC236}">
                <a16:creationId xmlns:a16="http://schemas.microsoft.com/office/drawing/2014/main" id="{32894093-3F2E-17F0-B46F-C1D92C562A31}"/>
              </a:ext>
            </a:extLst>
          </p:cNvPr>
          <p:cNvPicPr>
            <a:picLocks noChangeAspect="1"/>
          </p:cNvPicPr>
          <p:nvPr/>
        </p:nvPicPr>
        <p:blipFill>
          <a:blip r:embed="rId7"/>
          <a:stretch>
            <a:fillRect/>
          </a:stretch>
        </p:blipFill>
        <p:spPr>
          <a:xfrm>
            <a:off x="116114" y="2595494"/>
            <a:ext cx="3087237" cy="721692"/>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C6D5204F-CF4D-A6CD-8A6F-D9F67082ED3D}"/>
              </a:ext>
            </a:extLst>
          </p:cNvPr>
          <p:cNvPicPr>
            <a:picLocks noChangeAspect="1"/>
          </p:cNvPicPr>
          <p:nvPr/>
        </p:nvPicPr>
        <p:blipFill>
          <a:blip r:embed="rId8"/>
          <a:stretch>
            <a:fillRect/>
          </a:stretch>
        </p:blipFill>
        <p:spPr>
          <a:xfrm>
            <a:off x="1744979" y="3493329"/>
            <a:ext cx="4041461" cy="1310242"/>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383F763E-D143-2A36-8A67-E1912C553646}"/>
              </a:ext>
            </a:extLst>
          </p:cNvPr>
          <p:cNvPicPr>
            <a:picLocks noChangeAspect="1"/>
          </p:cNvPicPr>
          <p:nvPr/>
        </p:nvPicPr>
        <p:blipFill>
          <a:blip r:embed="rId9"/>
          <a:stretch>
            <a:fillRect/>
          </a:stretch>
        </p:blipFill>
        <p:spPr>
          <a:xfrm>
            <a:off x="5940649" y="2455108"/>
            <a:ext cx="3103663" cy="190905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9411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5729-F2ED-B1A0-D992-5B14FD04585A}"/>
              </a:ext>
            </a:extLst>
          </p:cNvPr>
          <p:cNvSpPr>
            <a:spLocks noGrp="1"/>
          </p:cNvSpPr>
          <p:nvPr>
            <p:ph type="title"/>
          </p:nvPr>
        </p:nvSpPr>
        <p:spPr>
          <a:xfrm>
            <a:off x="409575" y="389732"/>
            <a:ext cx="5893497" cy="858044"/>
          </a:xfrm>
        </p:spPr>
        <p:txBody>
          <a:bodyPr/>
          <a:lstStyle/>
          <a:p>
            <a:r>
              <a:rPr lang="en-US" dirty="0"/>
              <a:t>Where to find Help in MLA User Guides</a:t>
            </a:r>
          </a:p>
        </p:txBody>
      </p:sp>
      <p:sp>
        <p:nvSpPr>
          <p:cNvPr id="3" name="Slide Number Placeholder 2">
            <a:extLst>
              <a:ext uri="{FF2B5EF4-FFF2-40B4-BE49-F238E27FC236}">
                <a16:creationId xmlns:a16="http://schemas.microsoft.com/office/drawing/2014/main" id="{61D62111-F345-43DB-8AC9-ADD4F47CADE3}"/>
              </a:ext>
            </a:extLst>
          </p:cNvPr>
          <p:cNvSpPr>
            <a:spLocks noGrp="1"/>
          </p:cNvSpPr>
          <p:nvPr>
            <p:ph type="sldNum" sz="quarter" idx="10"/>
          </p:nvPr>
        </p:nvSpPr>
        <p:spPr/>
        <p:txBody>
          <a:bodyPr/>
          <a:lstStyle/>
          <a:p>
            <a:fld id="{6BCEAF00-35EE-2349-AC37-D94588E1CC52}" type="slidenum">
              <a:rPr lang="en-US" smtClean="0"/>
              <a:pPr/>
              <a:t>5</a:t>
            </a:fld>
            <a:endParaRPr lang="en-US" sz="900" dirty="0"/>
          </a:p>
        </p:txBody>
      </p:sp>
      <p:graphicFrame>
        <p:nvGraphicFramePr>
          <p:cNvPr id="13" name="Diagram 12">
            <a:extLst>
              <a:ext uri="{FF2B5EF4-FFF2-40B4-BE49-F238E27FC236}">
                <a16:creationId xmlns:a16="http://schemas.microsoft.com/office/drawing/2014/main" id="{80B6232F-C00E-D389-BA60-4E093E43CDD9}"/>
              </a:ext>
            </a:extLst>
          </p:cNvPr>
          <p:cNvGraphicFramePr/>
          <p:nvPr>
            <p:extLst>
              <p:ext uri="{D42A27DB-BD31-4B8C-83A1-F6EECF244321}">
                <p14:modId xmlns:p14="http://schemas.microsoft.com/office/powerpoint/2010/main" val="164059903"/>
              </p:ext>
            </p:extLst>
          </p:nvPr>
        </p:nvGraphicFramePr>
        <p:xfrm>
          <a:off x="181429" y="1309346"/>
          <a:ext cx="8846457" cy="82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3A25FBE-0B29-F797-6860-6F1E3747A49D}"/>
              </a:ext>
            </a:extLst>
          </p:cNvPr>
          <p:cNvPicPr>
            <a:picLocks noChangeAspect="1"/>
          </p:cNvPicPr>
          <p:nvPr/>
        </p:nvPicPr>
        <p:blipFill>
          <a:blip r:embed="rId7"/>
          <a:stretch>
            <a:fillRect/>
          </a:stretch>
        </p:blipFill>
        <p:spPr>
          <a:xfrm>
            <a:off x="112426" y="2414782"/>
            <a:ext cx="4721902" cy="217585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66C314E6-3800-B451-0E2A-31EF9E972DE3}"/>
              </a:ext>
            </a:extLst>
          </p:cNvPr>
          <p:cNvPicPr>
            <a:picLocks noChangeAspect="1"/>
          </p:cNvPicPr>
          <p:nvPr/>
        </p:nvPicPr>
        <p:blipFill>
          <a:blip r:embed="rId8"/>
          <a:stretch>
            <a:fillRect/>
          </a:stretch>
        </p:blipFill>
        <p:spPr>
          <a:xfrm>
            <a:off x="5093105" y="2223700"/>
            <a:ext cx="2394482" cy="2805869"/>
          </a:xfrm>
          <a:prstGeom prst="rect">
            <a:avLst/>
          </a:prstGeom>
          <a:effectLst>
            <a:outerShdw blurRad="63500" sx="102000" sy="102000" algn="ctr" rotWithShape="0">
              <a:prstClr val="black">
                <a:alpha val="40000"/>
              </a:prstClr>
            </a:outerShdw>
          </a:effectLst>
        </p:spPr>
      </p:pic>
      <p:graphicFrame>
        <p:nvGraphicFramePr>
          <p:cNvPr id="21" name="Diagram 20">
            <a:extLst>
              <a:ext uri="{FF2B5EF4-FFF2-40B4-BE49-F238E27FC236}">
                <a16:creationId xmlns:a16="http://schemas.microsoft.com/office/drawing/2014/main" id="{CDB6CD4D-3D04-C6BC-66FA-DA609CB82B6E}"/>
              </a:ext>
            </a:extLst>
          </p:cNvPr>
          <p:cNvGraphicFramePr/>
          <p:nvPr>
            <p:extLst>
              <p:ext uri="{D42A27DB-BD31-4B8C-83A1-F6EECF244321}">
                <p14:modId xmlns:p14="http://schemas.microsoft.com/office/powerpoint/2010/main" val="820369517"/>
              </p:ext>
            </p:extLst>
          </p:nvPr>
        </p:nvGraphicFramePr>
        <p:xfrm>
          <a:off x="7562537" y="2414783"/>
          <a:ext cx="1593371" cy="18636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3128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5B6-0EAE-97DA-AA89-B0A34F037538}"/>
              </a:ext>
            </a:extLst>
          </p:cNvPr>
          <p:cNvSpPr>
            <a:spLocks noGrp="1"/>
          </p:cNvSpPr>
          <p:nvPr>
            <p:ph type="title"/>
          </p:nvPr>
        </p:nvSpPr>
        <p:spPr/>
        <p:txBody>
          <a:bodyPr/>
          <a:lstStyle/>
          <a:p>
            <a:r>
              <a:rPr lang="en-US" dirty="0"/>
              <a:t>Creating A Helpdesk Ticket</a:t>
            </a:r>
          </a:p>
        </p:txBody>
      </p:sp>
      <p:sp>
        <p:nvSpPr>
          <p:cNvPr id="3" name="Slide Number Placeholder 2">
            <a:extLst>
              <a:ext uri="{FF2B5EF4-FFF2-40B4-BE49-F238E27FC236}">
                <a16:creationId xmlns:a16="http://schemas.microsoft.com/office/drawing/2014/main" id="{8D77947F-6368-9C62-DA92-8833BB9A3278}"/>
              </a:ext>
            </a:extLst>
          </p:cNvPr>
          <p:cNvSpPr>
            <a:spLocks noGrp="1"/>
          </p:cNvSpPr>
          <p:nvPr>
            <p:ph type="sldNum" sz="quarter" idx="10"/>
          </p:nvPr>
        </p:nvSpPr>
        <p:spPr/>
        <p:txBody>
          <a:bodyPr/>
          <a:lstStyle/>
          <a:p>
            <a:fld id="{6BCEAF00-35EE-2349-AC37-D94588E1CC52}" type="slidenum">
              <a:rPr lang="en-US" smtClean="0"/>
              <a:pPr/>
              <a:t>6</a:t>
            </a:fld>
            <a:endParaRPr lang="en-US" sz="900" dirty="0"/>
          </a:p>
        </p:txBody>
      </p:sp>
      <p:sp>
        <p:nvSpPr>
          <p:cNvPr id="5" name="TextBox 4">
            <a:extLst>
              <a:ext uri="{FF2B5EF4-FFF2-40B4-BE49-F238E27FC236}">
                <a16:creationId xmlns:a16="http://schemas.microsoft.com/office/drawing/2014/main" id="{533F99DB-3995-7411-ED24-FC3ADA3CB550}"/>
              </a:ext>
            </a:extLst>
          </p:cNvPr>
          <p:cNvSpPr txBox="1"/>
          <p:nvPr/>
        </p:nvSpPr>
        <p:spPr>
          <a:xfrm>
            <a:off x="0" y="1247776"/>
            <a:ext cx="9143999" cy="646331"/>
          </a:xfrm>
          <a:prstGeom prst="rect">
            <a:avLst/>
          </a:prstGeom>
          <a:noFill/>
        </p:spPr>
        <p:txBody>
          <a:bodyPr wrap="square" rtlCol="0">
            <a:spAutoFit/>
          </a:bodyPr>
          <a:lstStyle/>
          <a:p>
            <a:r>
              <a:rPr lang="en-US" b="1" dirty="0">
                <a:solidFill>
                  <a:schemeClr val="bg2"/>
                </a:solidFill>
                <a:latin typeface="EMprint" panose="020B0503020204020204"/>
              </a:rPr>
              <a:t>For advanced issues where BSA or developer assistance is needed, a helpdesk ticket can be submitted.</a:t>
            </a:r>
          </a:p>
        </p:txBody>
      </p:sp>
      <p:graphicFrame>
        <p:nvGraphicFramePr>
          <p:cNvPr id="8" name="Diagram 7">
            <a:extLst>
              <a:ext uri="{FF2B5EF4-FFF2-40B4-BE49-F238E27FC236}">
                <a16:creationId xmlns:a16="http://schemas.microsoft.com/office/drawing/2014/main" id="{5AB2794F-E4FF-6C69-CFFD-A1AE055454F3}"/>
              </a:ext>
            </a:extLst>
          </p:cNvPr>
          <p:cNvGraphicFramePr/>
          <p:nvPr>
            <p:extLst>
              <p:ext uri="{D42A27DB-BD31-4B8C-83A1-F6EECF244321}">
                <p14:modId xmlns:p14="http://schemas.microsoft.com/office/powerpoint/2010/main" val="2184523669"/>
              </p:ext>
            </p:extLst>
          </p:nvPr>
        </p:nvGraphicFramePr>
        <p:xfrm>
          <a:off x="771524" y="1894108"/>
          <a:ext cx="8290030" cy="2670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03FAAC2F-B422-3BBB-DD21-1C3E4354F88B}"/>
              </a:ext>
            </a:extLst>
          </p:cNvPr>
          <p:cNvPicPr>
            <a:picLocks noChangeAspect="1"/>
          </p:cNvPicPr>
          <p:nvPr/>
        </p:nvPicPr>
        <p:blipFill>
          <a:blip r:embed="rId7"/>
          <a:stretch>
            <a:fillRect/>
          </a:stretch>
        </p:blipFill>
        <p:spPr>
          <a:xfrm>
            <a:off x="134912" y="2028495"/>
            <a:ext cx="3924372" cy="917386"/>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FA6D36A4-E2A7-DDE6-B200-593CF75EC96E}"/>
              </a:ext>
            </a:extLst>
          </p:cNvPr>
          <p:cNvPicPr>
            <a:picLocks noChangeAspect="1"/>
          </p:cNvPicPr>
          <p:nvPr/>
        </p:nvPicPr>
        <p:blipFill>
          <a:blip r:embed="rId8"/>
          <a:stretch>
            <a:fillRect/>
          </a:stretch>
        </p:blipFill>
        <p:spPr>
          <a:xfrm>
            <a:off x="134912" y="3404574"/>
            <a:ext cx="3880397" cy="13127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6782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B4F0-4B49-B7E3-6F12-002073AFF781}"/>
              </a:ext>
            </a:extLst>
          </p:cNvPr>
          <p:cNvSpPr>
            <a:spLocks noGrp="1"/>
          </p:cNvSpPr>
          <p:nvPr>
            <p:ph type="title"/>
          </p:nvPr>
        </p:nvSpPr>
        <p:spPr/>
        <p:txBody>
          <a:bodyPr/>
          <a:lstStyle/>
          <a:p>
            <a:r>
              <a:rPr lang="en-US" i="0" dirty="0">
                <a:effectLst/>
                <a:latin typeface="__Inter_a64ecd"/>
              </a:rPr>
              <a:t>Submitting a Help Desk Ticket</a:t>
            </a:r>
            <a:endParaRPr lang="en-US" dirty="0"/>
          </a:p>
        </p:txBody>
      </p:sp>
      <p:sp>
        <p:nvSpPr>
          <p:cNvPr id="3" name="Slide Number Placeholder 2">
            <a:extLst>
              <a:ext uri="{FF2B5EF4-FFF2-40B4-BE49-F238E27FC236}">
                <a16:creationId xmlns:a16="http://schemas.microsoft.com/office/drawing/2014/main" id="{69357B92-5C75-2AA5-D77F-455AE293DEE9}"/>
              </a:ext>
            </a:extLst>
          </p:cNvPr>
          <p:cNvSpPr>
            <a:spLocks noGrp="1"/>
          </p:cNvSpPr>
          <p:nvPr>
            <p:ph type="sldNum" sz="quarter" idx="10"/>
          </p:nvPr>
        </p:nvSpPr>
        <p:spPr/>
        <p:txBody>
          <a:bodyPr/>
          <a:lstStyle/>
          <a:p>
            <a:fld id="{6BCEAF00-35EE-2349-AC37-D94588E1CC52}" type="slidenum">
              <a:rPr lang="en-US" smtClean="0"/>
              <a:pPr/>
              <a:t>7</a:t>
            </a:fld>
            <a:endParaRPr lang="en-US" sz="900" dirty="0"/>
          </a:p>
        </p:txBody>
      </p:sp>
      <p:sp>
        <p:nvSpPr>
          <p:cNvPr id="5" name="Text Placeholder 4">
            <a:extLst>
              <a:ext uri="{FF2B5EF4-FFF2-40B4-BE49-F238E27FC236}">
                <a16:creationId xmlns:a16="http://schemas.microsoft.com/office/drawing/2014/main" id="{3E0696E1-BE98-65B0-32C8-DF6786EF8752}"/>
              </a:ext>
            </a:extLst>
          </p:cNvPr>
          <p:cNvSpPr>
            <a:spLocks noGrp="1"/>
          </p:cNvSpPr>
          <p:nvPr>
            <p:ph type="body" sz="quarter" idx="14"/>
          </p:nvPr>
        </p:nvSpPr>
        <p:spPr>
          <a:xfrm>
            <a:off x="52466" y="1408822"/>
            <a:ext cx="8763076" cy="391463"/>
          </a:xfrm>
        </p:spPr>
        <p:txBody>
          <a:bodyPr/>
          <a:lstStyle/>
          <a:p>
            <a:r>
              <a:rPr lang="en-US" sz="1800" b="1" dirty="0"/>
              <a:t>When submitting a helpdesk ticket, please provide as much detail as possible.</a:t>
            </a:r>
          </a:p>
        </p:txBody>
      </p:sp>
      <p:sp>
        <p:nvSpPr>
          <p:cNvPr id="6" name="Text Placeholder 5">
            <a:extLst>
              <a:ext uri="{FF2B5EF4-FFF2-40B4-BE49-F238E27FC236}">
                <a16:creationId xmlns:a16="http://schemas.microsoft.com/office/drawing/2014/main" id="{9B50DBF1-B037-2D16-A4CA-0A481662EF9B}"/>
              </a:ext>
            </a:extLst>
          </p:cNvPr>
          <p:cNvSpPr>
            <a:spLocks noGrp="1"/>
          </p:cNvSpPr>
          <p:nvPr>
            <p:ph type="body" sz="quarter" idx="15"/>
          </p:nvPr>
        </p:nvSpPr>
        <p:spPr>
          <a:xfrm>
            <a:off x="262328" y="2031166"/>
            <a:ext cx="8763076" cy="2722601"/>
          </a:xfrm>
        </p:spPr>
        <p:txBody>
          <a:bodyPr/>
          <a:lstStyle/>
          <a:p>
            <a:r>
              <a:rPr lang="en-US" dirty="0"/>
              <a:t>Examples of information the BSA and developers need: </a:t>
            </a:r>
          </a:p>
          <a:p>
            <a:endParaRPr lang="en-US" dirty="0"/>
          </a:p>
          <a:p>
            <a:r>
              <a:rPr lang="en-US" dirty="0"/>
              <a:t>• Affected user email(s) and/or user account(s) </a:t>
            </a:r>
          </a:p>
          <a:p>
            <a:r>
              <a:rPr lang="en-US" dirty="0"/>
              <a:t>• Screenshots of the issue </a:t>
            </a:r>
          </a:p>
          <a:p>
            <a:r>
              <a:rPr lang="en-US" dirty="0"/>
              <a:t>• Steps to reproduce the issue </a:t>
            </a:r>
          </a:p>
          <a:p>
            <a:r>
              <a:rPr lang="en-US" dirty="0"/>
              <a:t>• Expected Result</a:t>
            </a:r>
          </a:p>
          <a:p>
            <a:r>
              <a:rPr lang="en-US" dirty="0"/>
              <a:t>• Actual Result </a:t>
            </a:r>
          </a:p>
          <a:p>
            <a:r>
              <a:rPr lang="en-US" dirty="0"/>
              <a:t>• Which browser? (Google Chrome or MS Edge preferred) </a:t>
            </a:r>
          </a:p>
          <a:p>
            <a:r>
              <a:rPr lang="en-US" dirty="0"/>
              <a:t>• Any troubleshooting completed so far </a:t>
            </a:r>
          </a:p>
          <a:p>
            <a:r>
              <a:rPr lang="en-US" b="1" dirty="0">
                <a:solidFill>
                  <a:srgbClr val="ED1C2E"/>
                </a:solidFill>
              </a:rPr>
              <a:t>More details can be found in the helpfiles.</a:t>
            </a:r>
          </a:p>
        </p:txBody>
      </p:sp>
      <p:pic>
        <p:nvPicPr>
          <p:cNvPr id="9" name="Picture 8">
            <a:extLst>
              <a:ext uri="{FF2B5EF4-FFF2-40B4-BE49-F238E27FC236}">
                <a16:creationId xmlns:a16="http://schemas.microsoft.com/office/drawing/2014/main" id="{F66F5212-A890-7AA3-7B65-BC1E148910E6}"/>
              </a:ext>
            </a:extLst>
          </p:cNvPr>
          <p:cNvPicPr>
            <a:picLocks noChangeAspect="1"/>
          </p:cNvPicPr>
          <p:nvPr/>
        </p:nvPicPr>
        <p:blipFill>
          <a:blip r:embed="rId2"/>
          <a:stretch>
            <a:fillRect/>
          </a:stretch>
        </p:blipFill>
        <p:spPr>
          <a:xfrm>
            <a:off x="4906637" y="2285646"/>
            <a:ext cx="4057482" cy="101218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8E9392CE-A039-6C15-7802-D66AA12D3076}"/>
              </a:ext>
            </a:extLst>
          </p:cNvPr>
          <p:cNvPicPr>
            <a:picLocks noChangeAspect="1"/>
          </p:cNvPicPr>
          <p:nvPr/>
        </p:nvPicPr>
        <p:blipFill>
          <a:blip r:embed="rId3"/>
          <a:stretch>
            <a:fillRect/>
          </a:stretch>
        </p:blipFill>
        <p:spPr>
          <a:xfrm>
            <a:off x="5485073" y="2360141"/>
            <a:ext cx="2173235" cy="26481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518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9519-FAA8-8DCB-A9B6-62DA773B58CB}"/>
              </a:ext>
            </a:extLst>
          </p:cNvPr>
          <p:cNvSpPr>
            <a:spLocks noGrp="1"/>
          </p:cNvSpPr>
          <p:nvPr>
            <p:ph type="title"/>
          </p:nvPr>
        </p:nvSpPr>
        <p:spPr/>
        <p:txBody>
          <a:bodyPr/>
          <a:lstStyle/>
          <a:p>
            <a:r>
              <a:rPr lang="en-US" dirty="0"/>
              <a:t>Example Ticket</a:t>
            </a:r>
          </a:p>
        </p:txBody>
      </p:sp>
      <p:sp>
        <p:nvSpPr>
          <p:cNvPr id="3" name="Slide Number Placeholder 2">
            <a:extLst>
              <a:ext uri="{FF2B5EF4-FFF2-40B4-BE49-F238E27FC236}">
                <a16:creationId xmlns:a16="http://schemas.microsoft.com/office/drawing/2014/main" id="{7230FD2A-FD0E-B61A-4240-0EB22EF923A2}"/>
              </a:ext>
            </a:extLst>
          </p:cNvPr>
          <p:cNvSpPr>
            <a:spLocks noGrp="1"/>
          </p:cNvSpPr>
          <p:nvPr>
            <p:ph type="sldNum" sz="quarter" idx="10"/>
          </p:nvPr>
        </p:nvSpPr>
        <p:spPr/>
        <p:txBody>
          <a:bodyPr/>
          <a:lstStyle/>
          <a:p>
            <a:fld id="{6BCEAF00-35EE-2349-AC37-D94588E1CC52}" type="slidenum">
              <a:rPr lang="en-US" smtClean="0"/>
              <a:pPr/>
              <a:t>8</a:t>
            </a:fld>
            <a:endParaRPr lang="en-US" sz="900" dirty="0"/>
          </a:p>
        </p:txBody>
      </p:sp>
      <p:sp>
        <p:nvSpPr>
          <p:cNvPr id="6" name="Text Placeholder 5">
            <a:extLst>
              <a:ext uri="{FF2B5EF4-FFF2-40B4-BE49-F238E27FC236}">
                <a16:creationId xmlns:a16="http://schemas.microsoft.com/office/drawing/2014/main" id="{A0337D26-733D-0B0E-B2D5-5F8647D1343F}"/>
              </a:ext>
            </a:extLst>
          </p:cNvPr>
          <p:cNvSpPr>
            <a:spLocks noGrp="1"/>
          </p:cNvSpPr>
          <p:nvPr>
            <p:ph type="body" sz="quarter" idx="15"/>
          </p:nvPr>
        </p:nvSpPr>
        <p:spPr>
          <a:xfrm>
            <a:off x="6371771" y="3519715"/>
            <a:ext cx="653143" cy="326572"/>
          </a:xfrm>
        </p:spPr>
        <p:txBody>
          <a:bodyPr/>
          <a:lstStyle/>
          <a:p>
            <a:endParaRPr lang="en-US" dirty="0"/>
          </a:p>
        </p:txBody>
      </p:sp>
      <p:sp>
        <p:nvSpPr>
          <p:cNvPr id="9" name="TextBox 8">
            <a:extLst>
              <a:ext uri="{FF2B5EF4-FFF2-40B4-BE49-F238E27FC236}">
                <a16:creationId xmlns:a16="http://schemas.microsoft.com/office/drawing/2014/main" id="{18842270-A39E-CD3C-71BD-8B0A20F7F6FD}"/>
              </a:ext>
            </a:extLst>
          </p:cNvPr>
          <p:cNvSpPr txBox="1"/>
          <p:nvPr/>
        </p:nvSpPr>
        <p:spPr>
          <a:xfrm>
            <a:off x="318613" y="1990564"/>
            <a:ext cx="2837793" cy="2308324"/>
          </a:xfrm>
          <a:prstGeom prst="rect">
            <a:avLst/>
          </a:prstGeom>
          <a:noFill/>
        </p:spPr>
        <p:txBody>
          <a:bodyPr wrap="square">
            <a:spAutoFit/>
          </a:bodyPr>
          <a:lstStyle/>
          <a:p>
            <a:r>
              <a:rPr lang="en-US" b="1" dirty="0">
                <a:solidFill>
                  <a:schemeClr val="bg2"/>
                </a:solidFill>
                <a:latin typeface="+mj-lt"/>
              </a:rPr>
              <a:t>After troubleshooting, escalate to BSA via the ticketing system. </a:t>
            </a:r>
          </a:p>
          <a:p>
            <a:endParaRPr lang="en-US" b="1" dirty="0">
              <a:solidFill>
                <a:schemeClr val="bg2"/>
              </a:solidFill>
              <a:latin typeface="+mj-lt"/>
            </a:endParaRPr>
          </a:p>
          <a:p>
            <a:r>
              <a:rPr lang="en-US" b="1" dirty="0">
                <a:solidFill>
                  <a:schemeClr val="bg2"/>
                </a:solidFill>
                <a:latin typeface="+mj-lt"/>
              </a:rPr>
              <a:t>Please provide the details so they have adequate details to handle the request.</a:t>
            </a:r>
          </a:p>
        </p:txBody>
      </p:sp>
      <p:pic>
        <p:nvPicPr>
          <p:cNvPr id="13" name="Picture 12">
            <a:extLst>
              <a:ext uri="{FF2B5EF4-FFF2-40B4-BE49-F238E27FC236}">
                <a16:creationId xmlns:a16="http://schemas.microsoft.com/office/drawing/2014/main" id="{5086EADD-D056-C40C-3EB1-6FA26980ED49}"/>
              </a:ext>
            </a:extLst>
          </p:cNvPr>
          <p:cNvPicPr>
            <a:picLocks noChangeAspect="1"/>
          </p:cNvPicPr>
          <p:nvPr/>
        </p:nvPicPr>
        <p:blipFill>
          <a:blip r:embed="rId2"/>
          <a:stretch>
            <a:fillRect/>
          </a:stretch>
        </p:blipFill>
        <p:spPr>
          <a:xfrm>
            <a:off x="3942413" y="1347909"/>
            <a:ext cx="3612629" cy="3688786"/>
          </a:xfrm>
          <a:prstGeom prst="rect">
            <a:avLst/>
          </a:prstGeom>
        </p:spPr>
      </p:pic>
    </p:spTree>
    <p:extLst>
      <p:ext uri="{BB962C8B-B14F-4D97-AF65-F5344CB8AC3E}">
        <p14:creationId xmlns:p14="http://schemas.microsoft.com/office/powerpoint/2010/main" val="35061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7196-EFB1-9A7E-2D42-4DD450628CBE}"/>
              </a:ext>
            </a:extLst>
          </p:cNvPr>
          <p:cNvSpPr>
            <a:spLocks noGrp="1"/>
          </p:cNvSpPr>
          <p:nvPr>
            <p:ph type="title"/>
          </p:nvPr>
        </p:nvSpPr>
        <p:spPr/>
        <p:txBody>
          <a:bodyPr/>
          <a:lstStyle/>
          <a:p>
            <a:r>
              <a:rPr lang="en-US" dirty="0"/>
              <a:t>Communicating Vis the Help Desk</a:t>
            </a:r>
          </a:p>
        </p:txBody>
      </p:sp>
      <p:sp>
        <p:nvSpPr>
          <p:cNvPr id="3" name="Slide Number Placeholder 2">
            <a:extLst>
              <a:ext uri="{FF2B5EF4-FFF2-40B4-BE49-F238E27FC236}">
                <a16:creationId xmlns:a16="http://schemas.microsoft.com/office/drawing/2014/main" id="{8A95823A-9FDD-0C75-3DC7-2CC384C9ABA3}"/>
              </a:ext>
            </a:extLst>
          </p:cNvPr>
          <p:cNvSpPr>
            <a:spLocks noGrp="1"/>
          </p:cNvSpPr>
          <p:nvPr>
            <p:ph type="sldNum" sz="quarter" idx="10"/>
          </p:nvPr>
        </p:nvSpPr>
        <p:spPr/>
        <p:txBody>
          <a:bodyPr/>
          <a:lstStyle/>
          <a:p>
            <a:fld id="{6BCEAF00-35EE-2349-AC37-D94588E1CC52}" type="slidenum">
              <a:rPr lang="en-US" smtClean="0"/>
              <a:pPr/>
              <a:t>9</a:t>
            </a:fld>
            <a:endParaRPr lang="en-US" sz="900" dirty="0"/>
          </a:p>
        </p:txBody>
      </p:sp>
      <p:sp>
        <p:nvSpPr>
          <p:cNvPr id="5" name="Text Placeholder 4">
            <a:extLst>
              <a:ext uri="{FF2B5EF4-FFF2-40B4-BE49-F238E27FC236}">
                <a16:creationId xmlns:a16="http://schemas.microsoft.com/office/drawing/2014/main" id="{9F2683C3-6F73-9D61-3804-6A3019731A9D}"/>
              </a:ext>
            </a:extLst>
          </p:cNvPr>
          <p:cNvSpPr>
            <a:spLocks noGrp="1"/>
          </p:cNvSpPr>
          <p:nvPr>
            <p:ph type="body" sz="quarter" idx="14"/>
          </p:nvPr>
        </p:nvSpPr>
        <p:spPr>
          <a:xfrm>
            <a:off x="82446" y="1324911"/>
            <a:ext cx="8994098" cy="751227"/>
          </a:xfrm>
        </p:spPr>
        <p:txBody>
          <a:bodyPr/>
          <a:lstStyle/>
          <a:p>
            <a:r>
              <a:rPr lang="en-US" sz="1800" b="1" dirty="0"/>
              <a:t>The Utility Cloud support team (BSA) monitors the ticket system. You will be notified that it was received via email. BSA will reach out with any updates. EM Helpdesk can respond to the email which updates the Ticket. </a:t>
            </a:r>
          </a:p>
        </p:txBody>
      </p:sp>
      <p:sp>
        <p:nvSpPr>
          <p:cNvPr id="9" name="TextBox 8">
            <a:extLst>
              <a:ext uri="{FF2B5EF4-FFF2-40B4-BE49-F238E27FC236}">
                <a16:creationId xmlns:a16="http://schemas.microsoft.com/office/drawing/2014/main" id="{3D8BA225-E164-C7A1-078E-4DFF2DEFA8E2}"/>
              </a:ext>
            </a:extLst>
          </p:cNvPr>
          <p:cNvSpPr txBox="1"/>
          <p:nvPr/>
        </p:nvSpPr>
        <p:spPr>
          <a:xfrm>
            <a:off x="0" y="2402453"/>
            <a:ext cx="4699415" cy="2062103"/>
          </a:xfrm>
          <a:prstGeom prst="rect">
            <a:avLst/>
          </a:prstGeom>
          <a:noFill/>
          <a:ln>
            <a:noFill/>
          </a:ln>
        </p:spPr>
        <p:txBody>
          <a:bodyPr wrap="square" rtlCol="0">
            <a:spAutoFit/>
          </a:bodyPr>
          <a:lstStyle/>
          <a:p>
            <a:r>
              <a:rPr lang="en-US" sz="1600" dirty="0">
                <a:solidFill>
                  <a:schemeClr val="bg2"/>
                </a:solidFill>
                <a:latin typeface="+mn-lt"/>
              </a:rPr>
              <a:t>• You can see the status of each ticket and see if BSA is “waiting your reply”, open or closed. </a:t>
            </a:r>
          </a:p>
          <a:p>
            <a:r>
              <a:rPr lang="en-US" sz="1600" dirty="0">
                <a:solidFill>
                  <a:schemeClr val="bg2"/>
                </a:solidFill>
                <a:latin typeface="+mn-lt"/>
              </a:rPr>
              <a:t>• Tickets can be used for both Customer issues and requesting enhancements. </a:t>
            </a:r>
          </a:p>
          <a:p>
            <a:r>
              <a:rPr lang="en-US" sz="1600" dirty="0">
                <a:solidFill>
                  <a:schemeClr val="bg2"/>
                </a:solidFill>
                <a:latin typeface="+mn-lt"/>
              </a:rPr>
              <a:t>• EM Helpdesk can also add a comment directly to the ticket in this interface. </a:t>
            </a:r>
          </a:p>
          <a:p>
            <a:r>
              <a:rPr lang="en-US" sz="1600" dirty="0">
                <a:solidFill>
                  <a:schemeClr val="bg2"/>
                </a:solidFill>
                <a:latin typeface="+mn-lt"/>
              </a:rPr>
              <a:t>• Once the issue is confirmed to be resolved, update the ticket asking BSA to close.</a:t>
            </a:r>
          </a:p>
        </p:txBody>
      </p:sp>
      <p:pic>
        <p:nvPicPr>
          <p:cNvPr id="11" name="Picture 10">
            <a:extLst>
              <a:ext uri="{FF2B5EF4-FFF2-40B4-BE49-F238E27FC236}">
                <a16:creationId xmlns:a16="http://schemas.microsoft.com/office/drawing/2014/main" id="{C00060EB-30E6-4F65-2300-2DEBEE7E8252}"/>
              </a:ext>
            </a:extLst>
          </p:cNvPr>
          <p:cNvPicPr>
            <a:picLocks noChangeAspect="1"/>
          </p:cNvPicPr>
          <p:nvPr/>
        </p:nvPicPr>
        <p:blipFill>
          <a:blip r:embed="rId2"/>
          <a:stretch>
            <a:fillRect/>
          </a:stretch>
        </p:blipFill>
        <p:spPr>
          <a:xfrm>
            <a:off x="4857047" y="1884121"/>
            <a:ext cx="3949674" cy="2801739"/>
          </a:xfrm>
          <a:prstGeom prst="rect">
            <a:avLst/>
          </a:prstGeom>
        </p:spPr>
      </p:pic>
    </p:spTree>
    <p:extLst>
      <p:ext uri="{BB962C8B-B14F-4D97-AF65-F5344CB8AC3E}">
        <p14:creationId xmlns:p14="http://schemas.microsoft.com/office/powerpoint/2010/main" val="368795540"/>
      </p:ext>
    </p:extLst>
  </p:cSld>
  <p:clrMapOvr>
    <a:masterClrMapping/>
  </p:clrMapOvr>
</p:sld>
</file>

<file path=ppt/theme/theme1.xml><?xml version="1.0" encoding="utf-8"?>
<a:theme xmlns:a="http://schemas.openxmlformats.org/drawingml/2006/main" name="ExxonMobil_EMprint_TITLES">
  <a:themeElements>
    <a:clrScheme name="Mobil color palette 1">
      <a:dk1>
        <a:srgbClr val="000000"/>
      </a:dk1>
      <a:lt1>
        <a:srgbClr val="FFFFFF"/>
      </a:lt1>
      <a:dk2>
        <a:srgbClr val="ED1C2E"/>
      </a:dk2>
      <a:lt2>
        <a:srgbClr val="5A5A5A"/>
      </a:lt2>
      <a:accent1>
        <a:srgbClr val="0C479D"/>
      </a:accent1>
      <a:accent2>
        <a:srgbClr val="00145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F9338081-7888-554F-8D9C-F27E44D37DE9}" vid="{220954B0-5009-7D48-86FC-10EA302B3DB2}"/>
    </a:ext>
  </a:extLst>
</a:theme>
</file>

<file path=ppt/theme/theme2.xml><?xml version="1.0" encoding="utf-8"?>
<a:theme xmlns:a="http://schemas.openxmlformats.org/drawingml/2006/main" name="ExxonMobil_EMprint_CONTENT">
  <a:themeElements>
    <a:clrScheme name="Mobil color palette 1">
      <a:dk1>
        <a:srgbClr val="000000"/>
      </a:dk1>
      <a:lt1>
        <a:srgbClr val="FFFFFF"/>
      </a:lt1>
      <a:dk2>
        <a:srgbClr val="ED1C2E"/>
      </a:dk2>
      <a:lt2>
        <a:srgbClr val="5A5A5A"/>
      </a:lt2>
      <a:accent1>
        <a:srgbClr val="0C479D"/>
      </a:accent1>
      <a:accent2>
        <a:srgbClr val="00145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F9338081-7888-554F-8D9C-F27E44D37DE9}" vid="{EE207B90-120F-2A43-A60D-3FE3AAB44B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7123CB9D4F104EBC293B72BC21E7A6" ma:contentTypeVersion="14" ma:contentTypeDescription="Create a new document." ma:contentTypeScope="" ma:versionID="0abad3aa341a0e225152f5c296f27860">
  <xsd:schema xmlns:xsd="http://www.w3.org/2001/XMLSchema" xmlns:xs="http://www.w3.org/2001/XMLSchema" xmlns:p="http://schemas.microsoft.com/office/2006/metadata/properties" xmlns:ns3="ef6a8d88-13a4-4243-9d22-31f5c6aaf820" xmlns:ns4="49541b5e-56e7-43da-bfd8-915144ae6d25" targetNamespace="http://schemas.microsoft.com/office/2006/metadata/properties" ma:root="true" ma:fieldsID="156b610778cf0d94ad09643d12c1bcb6" ns3:_="" ns4:_="">
    <xsd:import namespace="ef6a8d88-13a4-4243-9d22-31f5c6aaf820"/>
    <xsd:import namespace="49541b5e-56e7-43da-bfd8-915144ae6d2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a8d88-13a4-4243-9d22-31f5c6aaf820"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541b5e-56e7-43da-bfd8-915144ae6d2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f6a8d88-13a4-4243-9d22-31f5c6aaf8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AF475-848C-4839-98C3-C74F248DD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6a8d88-13a4-4243-9d22-31f5c6aaf820"/>
    <ds:schemaRef ds:uri="49541b5e-56e7-43da-bfd8-915144ae6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0E6ED1-8A7A-42E2-8BAA-94FB27701B95}">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49541b5e-56e7-43da-bfd8-915144ae6d25"/>
    <ds:schemaRef ds:uri="http://purl.org/dc/elements/1.1/"/>
    <ds:schemaRef ds:uri="ef6a8d88-13a4-4243-9d22-31f5c6aaf820"/>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A462673-7504-4D5C-8A19-8FA935D4F505}">
  <ds:schemaRefs>
    <ds:schemaRef ds:uri="http://schemas.microsoft.com/sharepoint/v3/contenttype/forms"/>
  </ds:schemaRefs>
</ds:datastoreItem>
</file>

<file path=docMetadata/LabelInfo.xml><?xml version="1.0" encoding="utf-8"?>
<clbl:labelList xmlns:clbl="http://schemas.microsoft.com/office/2020/mipLabelMetadata">
  <clbl:label id="{6c891bd8-96af-4ed3-93bb-155d620876ae}" enabled="0" method="" siteId="{6c891bd8-96af-4ed3-93bb-155d620876ae}" removed="1"/>
</clbl:labelList>
</file>

<file path=docProps/app.xml><?xml version="1.0" encoding="utf-8"?>
<Properties xmlns="http://schemas.openxmlformats.org/officeDocument/2006/extended-properties" xmlns:vt="http://schemas.openxmlformats.org/officeDocument/2006/docPropsVTypes">
  <Template>Template_Mobil_PPT_EMPrint (5)</Template>
  <TotalTime>4258</TotalTime>
  <Words>686</Words>
  <Application>Microsoft Office PowerPoint</Application>
  <PresentationFormat>On-screen Show (16:9)</PresentationFormat>
  <Paragraphs>77</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__Inter_a64ecd</vt:lpstr>
      <vt:lpstr>EMprint</vt:lpstr>
      <vt:lpstr>System Font Regular</vt:lpstr>
      <vt:lpstr>Arial</vt:lpstr>
      <vt:lpstr>Wingdings</vt:lpstr>
      <vt:lpstr>ExxonMobil_EMprint_TITLES</vt:lpstr>
      <vt:lpstr>ExxonMobil_EMprint_CONTENT</vt:lpstr>
      <vt:lpstr>Escalation Process</vt:lpstr>
      <vt:lpstr>Table of Contents</vt:lpstr>
      <vt:lpstr>Troubleshooting before escalating to BSA</vt:lpstr>
      <vt:lpstr>Where to find Help in MLA User Guides</vt:lpstr>
      <vt:lpstr>Where to find Help in MLA User Guides</vt:lpstr>
      <vt:lpstr>Creating A Helpdesk Ticket</vt:lpstr>
      <vt:lpstr>Submitting a Help Desk Ticket</vt:lpstr>
      <vt:lpstr>Example Ticket</vt:lpstr>
      <vt:lpstr>Communicating Vis the Help Desk</vt:lpstr>
      <vt:lpstr>Escalating/Contacting the Lab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tips! </dc:title>
  <dc:creator>Angelique Dunning</dc:creator>
  <cp:lastModifiedBy>Tina Pendleton</cp:lastModifiedBy>
  <cp:revision>5</cp:revision>
  <cp:lastPrinted>2018-01-25T09:47:33Z</cp:lastPrinted>
  <dcterms:created xsi:type="dcterms:W3CDTF">2024-01-10T19:33:34Z</dcterms:created>
  <dcterms:modified xsi:type="dcterms:W3CDTF">2024-05-22T14:46:53Z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0x0101009F7123CB9D4F104EBC293B72BC21E7A6</vt:lpwstr>
  </property>
</Properties>
</file>